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87" r:id="rId3"/>
    <p:sldId id="289" r:id="rId4"/>
    <p:sldId id="258" r:id="rId5"/>
    <p:sldId id="291" r:id="rId6"/>
    <p:sldId id="260" r:id="rId7"/>
    <p:sldId id="265" r:id="rId8"/>
    <p:sldId id="266" r:id="rId9"/>
    <p:sldId id="286" r:id="rId10"/>
    <p:sldId id="267" r:id="rId11"/>
    <p:sldId id="292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8" r:id="rId30"/>
    <p:sldId id="290" r:id="rId31"/>
    <p:sldId id="264" r:id="rId32"/>
    <p:sldId id="263" r:id="rId33"/>
    <p:sldId id="262" r:id="rId34"/>
    <p:sldId id="29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95D3D9-D7B4-495C-9A08-219D2E276750}" v="738" dt="2018-10-27T14:31:12.5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am Toth" userId="0bf2a754023d79ae" providerId="LiveId" clId="{A895D3D9-D7B4-495C-9A08-219D2E276750}"/>
    <pc:docChg chg="undo redo custSel mod addSld delSld modSld sldOrd modMainMaster">
      <pc:chgData name="William Toth" userId="0bf2a754023d79ae" providerId="LiveId" clId="{A895D3D9-D7B4-495C-9A08-219D2E276750}" dt="2018-10-27T14:31:14.518" v="6461" actId="403"/>
      <pc:docMkLst>
        <pc:docMk/>
      </pc:docMkLst>
      <pc:sldChg chg="addSp delSp modSp modAnim">
        <pc:chgData name="William Toth" userId="0bf2a754023d79ae" providerId="LiveId" clId="{A895D3D9-D7B4-495C-9A08-219D2E276750}" dt="2018-10-27T00:53:49.219" v="4842"/>
        <pc:sldMkLst>
          <pc:docMk/>
          <pc:sldMk cId="3967295149" sldId="256"/>
        </pc:sldMkLst>
        <pc:spChg chg="mod">
          <ac:chgData name="William Toth" userId="0bf2a754023d79ae" providerId="LiveId" clId="{A895D3D9-D7B4-495C-9A08-219D2E276750}" dt="2018-10-27T00:50:09.154" v="4824" actId="14100"/>
          <ac:spMkLst>
            <pc:docMk/>
            <pc:sldMk cId="3967295149" sldId="256"/>
            <ac:spMk id="2" creationId="{00000000-0000-0000-0000-000000000000}"/>
          </ac:spMkLst>
        </pc:spChg>
        <pc:spChg chg="del">
          <ac:chgData name="William Toth" userId="0bf2a754023d79ae" providerId="LiveId" clId="{A895D3D9-D7B4-495C-9A08-219D2E276750}" dt="2018-10-27T00:27:04.454" v="4737" actId="478"/>
          <ac:spMkLst>
            <pc:docMk/>
            <pc:sldMk cId="3967295149" sldId="256"/>
            <ac:spMk id="3" creationId="{00000000-0000-0000-0000-000000000000}"/>
          </ac:spMkLst>
        </pc:spChg>
        <pc:picChg chg="add mod ord">
          <ac:chgData name="William Toth" userId="0bf2a754023d79ae" providerId="LiveId" clId="{A895D3D9-D7B4-495C-9A08-219D2E276750}" dt="2018-10-27T00:50:00.652" v="4823" actId="167"/>
          <ac:picMkLst>
            <pc:docMk/>
            <pc:sldMk cId="3967295149" sldId="256"/>
            <ac:picMk id="6" creationId="{293EB8AD-6177-4092-9A7F-BE05EEA6D14A}"/>
          </ac:picMkLst>
        </pc:picChg>
        <pc:picChg chg="add mod">
          <ac:chgData name="William Toth" userId="0bf2a754023d79ae" providerId="LiveId" clId="{A895D3D9-D7B4-495C-9A08-219D2E276750}" dt="2018-10-27T00:53:06.018" v="4837" actId="1076"/>
          <ac:picMkLst>
            <pc:docMk/>
            <pc:sldMk cId="3967295149" sldId="256"/>
            <ac:picMk id="7" creationId="{0D72128C-21DD-4D6D-9D4C-1DA2A7B964A4}"/>
          </ac:picMkLst>
        </pc:picChg>
      </pc:sldChg>
      <pc:sldChg chg="modSp del">
        <pc:chgData name="William Toth" userId="0bf2a754023d79ae" providerId="LiveId" clId="{A895D3D9-D7B4-495C-9A08-219D2E276750}" dt="2018-10-27T00:27:24.010" v="4738" actId="2696"/>
        <pc:sldMkLst>
          <pc:docMk/>
          <pc:sldMk cId="1321642224" sldId="257"/>
        </pc:sldMkLst>
        <pc:spChg chg="mod">
          <ac:chgData name="William Toth" userId="0bf2a754023d79ae" providerId="LiveId" clId="{A895D3D9-D7B4-495C-9A08-219D2E276750}" dt="2018-10-26T22:35:19.387" v="56" actId="20577"/>
          <ac:spMkLst>
            <pc:docMk/>
            <pc:sldMk cId="1321642224" sldId="257"/>
            <ac:spMk id="3" creationId="{00000000-0000-0000-0000-000000000000}"/>
          </ac:spMkLst>
        </pc:spChg>
      </pc:sldChg>
      <pc:sldChg chg="addSp delSp modSp modAnim">
        <pc:chgData name="William Toth" userId="0bf2a754023d79ae" providerId="LiveId" clId="{A895D3D9-D7B4-495C-9A08-219D2E276750}" dt="2018-10-27T00:36:01.347" v="4810" actId="5793"/>
        <pc:sldMkLst>
          <pc:docMk/>
          <pc:sldMk cId="3863099467" sldId="258"/>
        </pc:sldMkLst>
        <pc:spChg chg="mod">
          <ac:chgData name="William Toth" userId="0bf2a754023d79ae" providerId="LiveId" clId="{A895D3D9-D7B4-495C-9A08-219D2E276750}" dt="2018-10-27T00:32:42.477" v="4775" actId="113"/>
          <ac:spMkLst>
            <pc:docMk/>
            <pc:sldMk cId="3863099467" sldId="258"/>
            <ac:spMk id="2" creationId="{00000000-0000-0000-0000-000000000000}"/>
          </ac:spMkLst>
        </pc:spChg>
        <pc:spChg chg="del">
          <ac:chgData name="William Toth" userId="0bf2a754023d79ae" providerId="LiveId" clId="{A895D3D9-D7B4-495C-9A08-219D2E276750}" dt="2018-10-27T00:32:14.482" v="4765" actId="478"/>
          <ac:spMkLst>
            <pc:docMk/>
            <pc:sldMk cId="3863099467" sldId="258"/>
            <ac:spMk id="3" creationId="{00000000-0000-0000-0000-000000000000}"/>
          </ac:spMkLst>
        </pc:spChg>
        <pc:spChg chg="mod">
          <ac:chgData name="William Toth" userId="0bf2a754023d79ae" providerId="LiveId" clId="{A895D3D9-D7B4-495C-9A08-219D2E276750}" dt="2018-10-27T00:36:01.347" v="4810" actId="5793"/>
          <ac:spMkLst>
            <pc:docMk/>
            <pc:sldMk cId="3863099467" sldId="258"/>
            <ac:spMk id="4" creationId="{00000000-0000-0000-0000-000000000000}"/>
          </ac:spMkLst>
        </pc:spChg>
        <pc:spChg chg="add del mod">
          <ac:chgData name="William Toth" userId="0bf2a754023d79ae" providerId="LiveId" clId="{A895D3D9-D7B4-495C-9A08-219D2E276750}" dt="2018-10-27T00:32:18.087" v="4766" actId="478"/>
          <ac:spMkLst>
            <pc:docMk/>
            <pc:sldMk cId="3863099467" sldId="258"/>
            <ac:spMk id="6" creationId="{C051D459-4BB6-4C22-8BAE-CAAA1FD8A922}"/>
          </ac:spMkLst>
        </pc:spChg>
      </pc:sldChg>
      <pc:sldChg chg="del">
        <pc:chgData name="William Toth" userId="0bf2a754023d79ae" providerId="LiveId" clId="{A895D3D9-D7B4-495C-9A08-219D2E276750}" dt="2018-10-27T00:27:51.847" v="4740" actId="2696"/>
        <pc:sldMkLst>
          <pc:docMk/>
          <pc:sldMk cId="2179418023" sldId="259"/>
        </pc:sldMkLst>
      </pc:sldChg>
      <pc:sldChg chg="addSp delSp modSp mod ord setBg delDesignElem">
        <pc:chgData name="William Toth" userId="0bf2a754023d79ae" providerId="LiveId" clId="{A895D3D9-D7B4-495C-9A08-219D2E276750}" dt="2018-10-27T13:59:50.702" v="6129" actId="313"/>
        <pc:sldMkLst>
          <pc:docMk/>
          <pc:sldMk cId="2249956678" sldId="260"/>
        </pc:sldMkLst>
        <pc:spChg chg="mod">
          <ac:chgData name="William Toth" userId="0bf2a754023d79ae" providerId="LiveId" clId="{A895D3D9-D7B4-495C-9A08-219D2E276750}" dt="2018-10-27T13:59:37.573" v="6128" actId="113"/>
          <ac:spMkLst>
            <pc:docMk/>
            <pc:sldMk cId="2249956678" sldId="260"/>
            <ac:spMk id="2" creationId="{00000000-0000-0000-0000-000000000000}"/>
          </ac:spMkLst>
        </pc:spChg>
        <pc:spChg chg="del">
          <ac:chgData name="William Toth" userId="0bf2a754023d79ae" providerId="LiveId" clId="{A895D3D9-D7B4-495C-9A08-219D2E276750}" dt="2018-10-27T00:36:28.706" v="4812" actId="26606"/>
          <ac:spMkLst>
            <pc:docMk/>
            <pc:sldMk cId="2249956678" sldId="260"/>
            <ac:spMk id="3" creationId="{00000000-0000-0000-0000-000000000000}"/>
          </ac:spMkLst>
        </pc:spChg>
        <pc:spChg chg="del">
          <ac:chgData name="William Toth" userId="0bf2a754023d79ae" providerId="LiveId" clId="{A895D3D9-D7B4-495C-9A08-219D2E276750}" dt="2018-10-27T00:36:13.535" v="4811" actId="478"/>
          <ac:spMkLst>
            <pc:docMk/>
            <pc:sldMk cId="2249956678" sldId="260"/>
            <ac:spMk id="4" creationId="{00000000-0000-0000-0000-000000000000}"/>
          </ac:spMkLst>
        </pc:spChg>
        <pc:spChg chg="add mod">
          <ac:chgData name="William Toth" userId="0bf2a754023d79ae" providerId="LiveId" clId="{A895D3D9-D7B4-495C-9A08-219D2E276750}" dt="2018-10-27T03:03:07.180" v="5596" actId="26606"/>
          <ac:spMkLst>
            <pc:docMk/>
            <pc:sldMk cId="2249956678" sldId="260"/>
            <ac:spMk id="6" creationId="{2C571463-DA7D-464E-BC7B-A5909C76F52D}"/>
          </ac:spMkLst>
        </pc:spChg>
        <pc:spChg chg="add del">
          <ac:chgData name="William Toth" userId="0bf2a754023d79ae" providerId="LiveId" clId="{A895D3D9-D7B4-495C-9A08-219D2E276750}" dt="2018-10-27T02:58:29.064" v="5496"/>
          <ac:spMkLst>
            <pc:docMk/>
            <pc:sldMk cId="2249956678" sldId="260"/>
            <ac:spMk id="10" creationId="{42A5316D-ED2F-4F89-B4B4-8D9240B1A348}"/>
          </ac:spMkLst>
        </pc:spChg>
        <pc:spChg chg="add del">
          <ac:chgData name="William Toth" userId="0bf2a754023d79ae" providerId="LiveId" clId="{A895D3D9-D7B4-495C-9A08-219D2E276750}" dt="2018-10-27T13:48:16.266" v="5983" actId="26606"/>
          <ac:spMkLst>
            <pc:docMk/>
            <pc:sldMk cId="2249956678" sldId="260"/>
            <ac:spMk id="11" creationId="{42A5316D-ED2F-4F89-B4B4-8D9240B1A348}"/>
          </ac:spMkLst>
        </pc:spChg>
        <pc:spChg chg="add del">
          <ac:chgData name="William Toth" userId="0bf2a754023d79ae" providerId="LiveId" clId="{A895D3D9-D7B4-495C-9A08-219D2E276750}" dt="2018-10-27T13:48:16.214" v="5982" actId="26606"/>
          <ac:spMkLst>
            <pc:docMk/>
            <pc:sldMk cId="2249956678" sldId="260"/>
            <ac:spMk id="13" creationId="{DB66F6E8-4D4A-4907-940A-774703A2D0FE}"/>
          </ac:spMkLst>
        </pc:spChg>
        <pc:spChg chg="add del">
          <ac:chgData name="William Toth" userId="0bf2a754023d79ae" providerId="LiveId" clId="{A895D3D9-D7B4-495C-9A08-219D2E276750}" dt="2018-10-27T13:48:04.515" v="5978" actId="26606"/>
          <ac:spMkLst>
            <pc:docMk/>
            <pc:sldMk cId="2249956678" sldId="260"/>
            <ac:spMk id="16" creationId="{96918796-2918-40D6-BE3A-4600C47FCD42}"/>
          </ac:spMkLst>
        </pc:spChg>
        <pc:spChg chg="add del">
          <ac:chgData name="William Toth" userId="0bf2a754023d79ae" providerId="LiveId" clId="{A895D3D9-D7B4-495C-9A08-219D2E276750}" dt="2018-10-27T13:48:16.214" v="5982" actId="26606"/>
          <ac:spMkLst>
            <pc:docMk/>
            <pc:sldMk cId="2249956678" sldId="260"/>
            <ac:spMk id="18" creationId="{8F1F5A56-E82B-4FD5-9025-B72896FFBB6D}"/>
          </ac:spMkLst>
        </pc:spChg>
        <pc:spChg chg="add del">
          <ac:chgData name="William Toth" userId="0bf2a754023d79ae" providerId="LiveId" clId="{A895D3D9-D7B4-495C-9A08-219D2E276750}" dt="2018-10-27T13:50:26.713" v="6042" actId="26606"/>
          <ac:spMkLst>
            <pc:docMk/>
            <pc:sldMk cId="2249956678" sldId="260"/>
            <ac:spMk id="20" creationId="{42A5316D-ED2F-4F89-B4B4-8D9240B1A348}"/>
          </ac:spMkLst>
        </pc:spChg>
        <pc:spChg chg="add del">
          <ac:chgData name="William Toth" userId="0bf2a754023d79ae" providerId="LiveId" clId="{A895D3D9-D7B4-495C-9A08-219D2E276750}" dt="2018-10-27T13:50:26.652" v="6041" actId="26606"/>
          <ac:spMkLst>
            <pc:docMk/>
            <pc:sldMk cId="2249956678" sldId="260"/>
            <ac:spMk id="25" creationId="{42A5316D-ED2F-4F89-B4B4-8D9240B1A348}"/>
          </ac:spMkLst>
        </pc:spChg>
        <pc:spChg chg="add">
          <ac:chgData name="William Toth" userId="0bf2a754023d79ae" providerId="LiveId" clId="{A895D3D9-D7B4-495C-9A08-219D2E276750}" dt="2018-10-27T13:50:26.713" v="6042" actId="26606"/>
          <ac:spMkLst>
            <pc:docMk/>
            <pc:sldMk cId="2249956678" sldId="260"/>
            <ac:spMk id="27" creationId="{46C2E80F-49A6-4372-B103-219D417A55ED}"/>
          </ac:spMkLst>
        </pc:spChg>
        <pc:graphicFrameChg chg="add mod ord modGraphic">
          <ac:chgData name="William Toth" userId="0bf2a754023d79ae" providerId="LiveId" clId="{A895D3D9-D7B4-495C-9A08-219D2E276750}" dt="2018-10-27T13:59:50.702" v="6129" actId="313"/>
          <ac:graphicFrameMkLst>
            <pc:docMk/>
            <pc:sldMk cId="2249956678" sldId="260"/>
            <ac:graphicFrameMk id="5" creationId="{1F65B1F6-9D95-4147-8E0C-1A554C5A62CE}"/>
          </ac:graphicFrameMkLst>
        </pc:graphicFrameChg>
      </pc:sldChg>
      <pc:sldChg chg="del">
        <pc:chgData name="William Toth" userId="0bf2a754023d79ae" providerId="LiveId" clId="{A895D3D9-D7B4-495C-9A08-219D2E276750}" dt="2018-10-27T02:46:35.287" v="5359" actId="2696"/>
        <pc:sldMkLst>
          <pc:docMk/>
          <pc:sldMk cId="1646214175" sldId="261"/>
        </pc:sldMkLst>
      </pc:sldChg>
      <pc:sldChg chg="addSp delSp modSp mod setBg">
        <pc:chgData name="William Toth" userId="0bf2a754023d79ae" providerId="LiveId" clId="{A895D3D9-D7B4-495C-9A08-219D2E276750}" dt="2018-10-27T14:27:22.914" v="6435" actId="26606"/>
        <pc:sldMkLst>
          <pc:docMk/>
          <pc:sldMk cId="4252316195" sldId="262"/>
        </pc:sldMkLst>
        <pc:spChg chg="mod">
          <ac:chgData name="William Toth" userId="0bf2a754023d79ae" providerId="LiveId" clId="{A895D3D9-D7B4-495C-9A08-219D2E276750}" dt="2018-10-27T14:27:22.914" v="6435" actId="26606"/>
          <ac:spMkLst>
            <pc:docMk/>
            <pc:sldMk cId="4252316195" sldId="262"/>
            <ac:spMk id="2" creationId="{00000000-0000-0000-0000-000000000000}"/>
          </ac:spMkLst>
        </pc:spChg>
        <pc:spChg chg="del mod">
          <ac:chgData name="William Toth" userId="0bf2a754023d79ae" providerId="LiveId" clId="{A895D3D9-D7B4-495C-9A08-219D2E276750}" dt="2018-10-27T14:27:22.914" v="6435" actId="26606"/>
          <ac:spMkLst>
            <pc:docMk/>
            <pc:sldMk cId="4252316195" sldId="262"/>
            <ac:spMk id="3" creationId="{00000000-0000-0000-0000-000000000000}"/>
          </ac:spMkLst>
        </pc:spChg>
        <pc:spChg chg="add del mod">
          <ac:chgData name="William Toth" userId="0bf2a754023d79ae" providerId="LiveId" clId="{A895D3D9-D7B4-495C-9A08-219D2E276750}" dt="2018-10-27T14:27:16.556" v="6434" actId="478"/>
          <ac:spMkLst>
            <pc:docMk/>
            <pc:sldMk cId="4252316195" sldId="262"/>
            <ac:spMk id="4" creationId="{C8CF7D5C-2DC0-43C7-A024-657B7BDFA598}"/>
          </ac:spMkLst>
        </pc:spChg>
        <pc:spChg chg="add">
          <ac:chgData name="William Toth" userId="0bf2a754023d79ae" providerId="LiveId" clId="{A895D3D9-D7B4-495C-9A08-219D2E276750}" dt="2018-10-27T14:27:22.914" v="6435" actId="26606"/>
          <ac:spMkLst>
            <pc:docMk/>
            <pc:sldMk cId="4252316195" sldId="262"/>
            <ac:spMk id="10" creationId="{42285737-90EE-47DC-AC80-8AE156B11969}"/>
          </ac:spMkLst>
        </pc:spChg>
        <pc:grpChg chg="add">
          <ac:chgData name="William Toth" userId="0bf2a754023d79ae" providerId="LiveId" clId="{A895D3D9-D7B4-495C-9A08-219D2E276750}" dt="2018-10-27T14:27:22.914" v="6435" actId="26606"/>
          <ac:grpSpMkLst>
            <pc:docMk/>
            <pc:sldMk cId="4252316195" sldId="262"/>
            <ac:grpSpMk id="12" creationId="{B57BDC17-F1B3-455F-BBF1-680AA1F25C06}"/>
          </ac:grpSpMkLst>
        </pc:grpChg>
        <pc:graphicFrameChg chg="add">
          <ac:chgData name="William Toth" userId="0bf2a754023d79ae" providerId="LiveId" clId="{A895D3D9-D7B4-495C-9A08-219D2E276750}" dt="2018-10-27T14:27:22.914" v="6435" actId="26606"/>
          <ac:graphicFrameMkLst>
            <pc:docMk/>
            <pc:sldMk cId="4252316195" sldId="262"/>
            <ac:graphicFrameMk id="5" creationId="{90C66146-E709-4A79-8CB5-4E8BDB3524C9}"/>
          </ac:graphicFrameMkLst>
        </pc:graphicFrameChg>
      </pc:sldChg>
      <pc:sldChg chg="addSp delSp modSp mod ord setBg">
        <pc:chgData name="William Toth" userId="0bf2a754023d79ae" providerId="LiveId" clId="{A895D3D9-D7B4-495C-9A08-219D2E276750}" dt="2018-10-27T14:23:19.333" v="6358" actId="26606"/>
        <pc:sldMkLst>
          <pc:docMk/>
          <pc:sldMk cId="855805112" sldId="263"/>
        </pc:sldMkLst>
        <pc:spChg chg="mod">
          <ac:chgData name="William Toth" userId="0bf2a754023d79ae" providerId="LiveId" clId="{A895D3D9-D7B4-495C-9A08-219D2E276750}" dt="2018-10-27T14:23:19.333" v="6358" actId="26606"/>
          <ac:spMkLst>
            <pc:docMk/>
            <pc:sldMk cId="855805112" sldId="263"/>
            <ac:spMk id="2" creationId="{00000000-0000-0000-0000-000000000000}"/>
          </ac:spMkLst>
        </pc:spChg>
        <pc:spChg chg="del mod">
          <ac:chgData name="William Toth" userId="0bf2a754023d79ae" providerId="LiveId" clId="{A895D3D9-D7B4-495C-9A08-219D2E276750}" dt="2018-10-27T14:23:19.333" v="6358" actId="26606"/>
          <ac:spMkLst>
            <pc:docMk/>
            <pc:sldMk cId="855805112" sldId="263"/>
            <ac:spMk id="3" creationId="{00000000-0000-0000-0000-000000000000}"/>
          </ac:spMkLst>
        </pc:spChg>
        <pc:graphicFrameChg chg="add">
          <ac:chgData name="William Toth" userId="0bf2a754023d79ae" providerId="LiveId" clId="{A895D3D9-D7B4-495C-9A08-219D2E276750}" dt="2018-10-27T14:23:19.333" v="6358" actId="26606"/>
          <ac:graphicFrameMkLst>
            <pc:docMk/>
            <pc:sldMk cId="855805112" sldId="263"/>
            <ac:graphicFrameMk id="5" creationId="{09C19238-8108-45DF-B228-DDA1969FE795}"/>
          </ac:graphicFrameMkLst>
        </pc:graphicFrameChg>
      </pc:sldChg>
      <pc:sldChg chg="addSp delSp modSp mod ord setBg modAnim delDesignElem">
        <pc:chgData name="William Toth" userId="0bf2a754023d79ae" providerId="LiveId" clId="{A895D3D9-D7B4-495C-9A08-219D2E276750}" dt="2018-10-27T13:45:59.242" v="5975"/>
        <pc:sldMkLst>
          <pc:docMk/>
          <pc:sldMk cId="1449151875" sldId="264"/>
        </pc:sldMkLst>
        <pc:spChg chg="mod">
          <ac:chgData name="William Toth" userId="0bf2a754023d79ae" providerId="LiveId" clId="{A895D3D9-D7B4-495C-9A08-219D2E276750}" dt="2018-10-27T02:49:25.638" v="5427" actId="26606"/>
          <ac:spMkLst>
            <pc:docMk/>
            <pc:sldMk cId="1449151875" sldId="264"/>
            <ac:spMk id="2" creationId="{00000000-0000-0000-0000-000000000000}"/>
          </ac:spMkLst>
        </pc:spChg>
        <pc:spChg chg="mod">
          <ac:chgData name="William Toth" userId="0bf2a754023d79ae" providerId="LiveId" clId="{A895D3D9-D7B4-495C-9A08-219D2E276750}" dt="2018-10-27T02:49:25.638" v="5427" actId="26606"/>
          <ac:spMkLst>
            <pc:docMk/>
            <pc:sldMk cId="1449151875" sldId="264"/>
            <ac:spMk id="3" creationId="{00000000-0000-0000-0000-000000000000}"/>
          </ac:spMkLst>
        </pc:spChg>
        <pc:spChg chg="add del mod">
          <ac:chgData name="William Toth" userId="0bf2a754023d79ae" providerId="LiveId" clId="{A895D3D9-D7B4-495C-9A08-219D2E276750}" dt="2018-10-27T02:49:01.382" v="5424" actId="478"/>
          <ac:spMkLst>
            <pc:docMk/>
            <pc:sldMk cId="1449151875" sldId="264"/>
            <ac:spMk id="4" creationId="{61ED0E73-743D-4A1A-B167-1174C08EBC7B}"/>
          </ac:spMkLst>
        </pc:spChg>
        <pc:spChg chg="add del">
          <ac:chgData name="William Toth" userId="0bf2a754023d79ae" providerId="LiveId" clId="{A895D3D9-D7B4-495C-9A08-219D2E276750}" dt="2018-10-27T02:49:25.629" v="5426" actId="26606"/>
          <ac:spMkLst>
            <pc:docMk/>
            <pc:sldMk cId="1449151875" sldId="264"/>
            <ac:spMk id="8" creationId="{15911E3A-C35B-4EF7-A355-B84E9A14AF4D}"/>
          </ac:spMkLst>
        </pc:spChg>
        <pc:spChg chg="add del">
          <ac:chgData name="William Toth" userId="0bf2a754023d79ae" providerId="LiveId" clId="{A895D3D9-D7B4-495C-9A08-219D2E276750}" dt="2018-10-27T02:58:29.064" v="5496"/>
          <ac:spMkLst>
            <pc:docMk/>
            <pc:sldMk cId="1449151875" sldId="264"/>
            <ac:spMk id="38" creationId="{8D70B121-56F4-4848-B38B-182089D909FA}"/>
          </ac:spMkLst>
        </pc:spChg>
        <pc:grpChg chg="add del">
          <ac:chgData name="William Toth" userId="0bf2a754023d79ae" providerId="LiveId" clId="{A895D3D9-D7B4-495C-9A08-219D2E276750}" dt="2018-10-27T02:49:25.629" v="5426" actId="26606"/>
          <ac:grpSpMkLst>
            <pc:docMk/>
            <pc:sldMk cId="1449151875" sldId="264"/>
            <ac:grpSpMk id="10" creationId="{E21ADB3D-AD65-44B4-847D-5E90E90A5D16}"/>
          </ac:grpSpMkLst>
        </pc:grpChg>
        <pc:grpChg chg="add del">
          <ac:chgData name="William Toth" userId="0bf2a754023d79ae" providerId="LiveId" clId="{A895D3D9-D7B4-495C-9A08-219D2E276750}" dt="2018-10-27T02:49:25.629" v="5426" actId="26606"/>
          <ac:grpSpMkLst>
            <pc:docMk/>
            <pc:sldMk cId="1449151875" sldId="264"/>
            <ac:grpSpMk id="33" creationId="{5F8A7F7F-DD1A-4F41-98AC-B9CE2A620CDC}"/>
          </ac:grpSpMkLst>
        </pc:grpChg>
        <pc:picChg chg="add mod">
          <ac:chgData name="William Toth" userId="0bf2a754023d79ae" providerId="LiveId" clId="{A895D3D9-D7B4-495C-9A08-219D2E276750}" dt="2018-10-27T13:43:05.571" v="5818" actId="1076"/>
          <ac:picMkLst>
            <pc:docMk/>
            <pc:sldMk cId="1449151875" sldId="264"/>
            <ac:picMk id="6" creationId="{1E49C54F-FD49-4253-877E-38D5DF196D0B}"/>
          </ac:picMkLst>
        </pc:picChg>
        <pc:cxnChg chg="add del">
          <ac:chgData name="William Toth" userId="0bf2a754023d79ae" providerId="LiveId" clId="{A895D3D9-D7B4-495C-9A08-219D2E276750}" dt="2018-10-27T02:58:29.064" v="5496"/>
          <ac:cxnSpMkLst>
            <pc:docMk/>
            <pc:sldMk cId="1449151875" sldId="264"/>
            <ac:cxnSpMk id="39" creationId="{2D72A2C9-F3CA-4216-8BAD-FA4C970C3C4E}"/>
          </ac:cxnSpMkLst>
        </pc:cxnChg>
      </pc:sldChg>
      <pc:sldChg chg="addSp delSp modSp setBg">
        <pc:chgData name="William Toth" userId="0bf2a754023d79ae" providerId="LiveId" clId="{A895D3D9-D7B4-495C-9A08-219D2E276750}" dt="2018-10-27T03:03:06.326" v="5595"/>
        <pc:sldMkLst>
          <pc:docMk/>
          <pc:sldMk cId="3602372467" sldId="265"/>
        </pc:sldMkLst>
        <pc:spChg chg="mod">
          <ac:chgData name="William Toth" userId="0bf2a754023d79ae" providerId="LiveId" clId="{A895D3D9-D7B4-495C-9A08-219D2E276750}" dt="2018-10-27T03:03:03.232" v="5583" actId="1076"/>
          <ac:spMkLst>
            <pc:docMk/>
            <pc:sldMk cId="3602372467" sldId="265"/>
            <ac:spMk id="2" creationId="{00000000-0000-0000-0000-000000000000}"/>
          </ac:spMkLst>
        </pc:spChg>
        <pc:spChg chg="mod">
          <ac:chgData name="William Toth" userId="0bf2a754023d79ae" providerId="LiveId" clId="{A895D3D9-D7B4-495C-9A08-219D2E276750}" dt="2018-10-27T03:02:59.731" v="5582" actId="1076"/>
          <ac:spMkLst>
            <pc:docMk/>
            <pc:sldMk cId="3602372467" sldId="265"/>
            <ac:spMk id="5" creationId="{00000000-0000-0000-0000-000000000000}"/>
          </ac:spMkLst>
        </pc:spChg>
        <pc:spChg chg="mod">
          <ac:chgData name="William Toth" userId="0bf2a754023d79ae" providerId="LiveId" clId="{A895D3D9-D7B4-495C-9A08-219D2E276750}" dt="2018-10-27T03:02:23.809" v="5565" actId="207"/>
          <ac:spMkLst>
            <pc:docMk/>
            <pc:sldMk cId="3602372467" sldId="265"/>
            <ac:spMk id="6" creationId="{00000000-0000-0000-0000-000000000000}"/>
          </ac:spMkLst>
        </pc:spChg>
        <pc:spChg chg="add del mod">
          <ac:chgData name="William Toth" userId="0bf2a754023d79ae" providerId="LiveId" clId="{A895D3D9-D7B4-495C-9A08-219D2E276750}" dt="2018-10-27T03:03:04.677" v="5586" actId="14100"/>
          <ac:spMkLst>
            <pc:docMk/>
            <pc:sldMk cId="3602372467" sldId="265"/>
            <ac:spMk id="9" creationId="{E44A8338-D975-4CF9-BCB4-18985CFE803F}"/>
          </ac:spMkLst>
        </pc:spChg>
        <pc:picChg chg="add mod">
          <ac:chgData name="William Toth" userId="0bf2a754023d79ae" providerId="LiveId" clId="{A895D3D9-D7B4-495C-9A08-219D2E276750}" dt="2018-10-27T03:03:05.236" v="5591" actId="1076"/>
          <ac:picMkLst>
            <pc:docMk/>
            <pc:sldMk cId="3602372467" sldId="265"/>
            <ac:picMk id="7" creationId="{2FB36131-A7DE-477C-BD2B-552469678B96}"/>
          </ac:picMkLst>
        </pc:picChg>
        <pc:picChg chg="add del mod">
          <ac:chgData name="William Toth" userId="0bf2a754023d79ae" providerId="LiveId" clId="{A895D3D9-D7B4-495C-9A08-219D2E276750}" dt="2018-10-27T03:03:05.443" v="5592" actId="478"/>
          <ac:picMkLst>
            <pc:docMk/>
            <pc:sldMk cId="3602372467" sldId="265"/>
            <ac:picMk id="8" creationId="{6AE82DD7-BF39-4F0B-BA90-95D38F15DAA6}"/>
          </ac:picMkLst>
        </pc:picChg>
        <pc:picChg chg="add del mod">
          <ac:chgData name="William Toth" userId="0bf2a754023d79ae" providerId="LiveId" clId="{A895D3D9-D7B4-495C-9A08-219D2E276750}" dt="2018-10-27T03:03:05.922" v="5594" actId="1076"/>
          <ac:picMkLst>
            <pc:docMk/>
            <pc:sldMk cId="3602372467" sldId="265"/>
            <ac:picMk id="10" creationId="{AF6079F6-3382-49FE-B518-ED54C5561844}"/>
          </ac:picMkLst>
        </pc:picChg>
      </pc:sldChg>
      <pc:sldChg chg="addSp modSp modAnim">
        <pc:chgData name="William Toth" userId="0bf2a754023d79ae" providerId="LiveId" clId="{A895D3D9-D7B4-495C-9A08-219D2E276750}" dt="2018-10-27T00:31:44.251" v="4762" actId="1076"/>
        <pc:sldMkLst>
          <pc:docMk/>
          <pc:sldMk cId="2807607726" sldId="266"/>
        </pc:sldMkLst>
        <pc:spChg chg="mod">
          <ac:chgData name="William Toth" userId="0bf2a754023d79ae" providerId="LiveId" clId="{A895D3D9-D7B4-495C-9A08-219D2E276750}" dt="2018-10-27T00:28:44.545" v="4748" actId="122"/>
          <ac:spMkLst>
            <pc:docMk/>
            <pc:sldMk cId="2807607726" sldId="266"/>
            <ac:spMk id="2" creationId="{00000000-0000-0000-0000-000000000000}"/>
          </ac:spMkLst>
        </pc:spChg>
        <pc:spChg chg="mod">
          <ac:chgData name="William Toth" userId="0bf2a754023d79ae" providerId="LiveId" clId="{A895D3D9-D7B4-495C-9A08-219D2E276750}" dt="2018-10-27T00:31:35.807" v="4760" actId="1076"/>
          <ac:spMkLst>
            <pc:docMk/>
            <pc:sldMk cId="2807607726" sldId="266"/>
            <ac:spMk id="3" creationId="{00000000-0000-0000-0000-000000000000}"/>
          </ac:spMkLst>
        </pc:spChg>
        <pc:spChg chg="mod">
          <ac:chgData name="William Toth" userId="0bf2a754023d79ae" providerId="LiveId" clId="{A895D3D9-D7B4-495C-9A08-219D2E276750}" dt="2018-10-27T00:31:39.668" v="4761" actId="1076"/>
          <ac:spMkLst>
            <pc:docMk/>
            <pc:sldMk cId="2807607726" sldId="266"/>
            <ac:spMk id="4" creationId="{00000000-0000-0000-0000-000000000000}"/>
          </ac:spMkLst>
        </pc:spChg>
        <pc:spChg chg="add mod">
          <ac:chgData name="William Toth" userId="0bf2a754023d79ae" providerId="LiveId" clId="{A895D3D9-D7B4-495C-9A08-219D2E276750}" dt="2018-10-26T22:46:21.476" v="117" actId="207"/>
          <ac:spMkLst>
            <pc:docMk/>
            <pc:sldMk cId="2807607726" sldId="266"/>
            <ac:spMk id="5" creationId="{2E198E43-5697-4A33-8E91-FA2C9512DC25}"/>
          </ac:spMkLst>
        </pc:spChg>
        <pc:spChg chg="add mod">
          <ac:chgData name="William Toth" userId="0bf2a754023d79ae" providerId="LiveId" clId="{A895D3D9-D7B4-495C-9A08-219D2E276750}" dt="2018-10-26T22:46:43.574" v="121" actId="20577"/>
          <ac:spMkLst>
            <pc:docMk/>
            <pc:sldMk cId="2807607726" sldId="266"/>
            <ac:spMk id="6" creationId="{BDAB2723-716D-408E-AD85-AFA05AD24916}"/>
          </ac:spMkLst>
        </pc:spChg>
        <pc:spChg chg="add mod ord">
          <ac:chgData name="William Toth" userId="0bf2a754023d79ae" providerId="LiveId" clId="{A895D3D9-D7B4-495C-9A08-219D2E276750}" dt="2018-10-27T00:28:28.702" v="4745" actId="167"/>
          <ac:spMkLst>
            <pc:docMk/>
            <pc:sldMk cId="2807607726" sldId="266"/>
            <ac:spMk id="7" creationId="{83F99177-3084-4F71-A2EA-65139DE30954}"/>
          </ac:spMkLst>
        </pc:spChg>
        <pc:spChg chg="add mod">
          <ac:chgData name="William Toth" userId="0bf2a754023d79ae" providerId="LiveId" clId="{A895D3D9-D7B4-495C-9A08-219D2E276750}" dt="2018-10-27T00:31:44.251" v="4762" actId="1076"/>
          <ac:spMkLst>
            <pc:docMk/>
            <pc:sldMk cId="2807607726" sldId="266"/>
            <ac:spMk id="8" creationId="{82A6ED73-C418-4D02-B68B-9AA55EED63E8}"/>
          </ac:spMkLst>
        </pc:spChg>
      </pc:sldChg>
      <pc:sldChg chg="addSp delSp modSp add mod setBg delDesignElem">
        <pc:chgData name="William Toth" userId="0bf2a754023d79ae" providerId="LiveId" clId="{A895D3D9-D7B4-495C-9A08-219D2E276750}" dt="2018-10-27T14:04:28.869" v="6190"/>
        <pc:sldMkLst>
          <pc:docMk/>
          <pc:sldMk cId="2856757995" sldId="267"/>
        </pc:sldMkLst>
        <pc:spChg chg="mod">
          <ac:chgData name="William Toth" userId="0bf2a754023d79ae" providerId="LiveId" clId="{A895D3D9-D7B4-495C-9A08-219D2E276750}" dt="2018-10-27T14:02:27.127" v="6148" actId="26606"/>
          <ac:spMkLst>
            <pc:docMk/>
            <pc:sldMk cId="2856757995" sldId="267"/>
            <ac:spMk id="2" creationId="{C06C8004-1020-487F-A65D-34619C00C646}"/>
          </ac:spMkLst>
        </pc:spChg>
        <pc:spChg chg="add del mod">
          <ac:chgData name="William Toth" userId="0bf2a754023d79ae" providerId="LiveId" clId="{A895D3D9-D7B4-495C-9A08-219D2E276750}" dt="2018-10-27T00:35:08.830" v="4805" actId="26606"/>
          <ac:spMkLst>
            <pc:docMk/>
            <pc:sldMk cId="2856757995" sldId="267"/>
            <ac:spMk id="3" creationId="{59405C29-A205-4388-8FF4-860F777C0604}"/>
          </ac:spMkLst>
        </pc:spChg>
        <pc:spChg chg="add del">
          <ac:chgData name="William Toth" userId="0bf2a754023d79ae" providerId="LiveId" clId="{A895D3D9-D7B4-495C-9A08-219D2E276750}" dt="2018-10-27T00:35:08.786" v="4804" actId="26606"/>
          <ac:spMkLst>
            <pc:docMk/>
            <pc:sldMk cId="2856757995" sldId="267"/>
            <ac:spMk id="8" creationId="{3B854194-185D-494D-905C-7C7CB2E30F6E}"/>
          </ac:spMkLst>
        </pc:spChg>
        <pc:spChg chg="add del">
          <ac:chgData name="William Toth" userId="0bf2a754023d79ae" providerId="LiveId" clId="{A895D3D9-D7B4-495C-9A08-219D2E276750}" dt="2018-10-27T00:35:00.739" v="4800" actId="26606"/>
          <ac:spMkLst>
            <pc:docMk/>
            <pc:sldMk cId="2856757995" sldId="267"/>
            <ac:spMk id="10" creationId="{42A5316D-ED2F-4F89-B4B4-8D9240B1A348}"/>
          </ac:spMkLst>
        </pc:spChg>
        <pc:spChg chg="add del">
          <ac:chgData name="William Toth" userId="0bf2a754023d79ae" providerId="LiveId" clId="{A895D3D9-D7B4-495C-9A08-219D2E276750}" dt="2018-10-27T00:35:05.352" v="4802" actId="26606"/>
          <ac:spMkLst>
            <pc:docMk/>
            <pc:sldMk cId="2856757995" sldId="267"/>
            <ac:spMk id="12" creationId="{46C2E80F-49A6-4372-B103-219D417A55ED}"/>
          </ac:spMkLst>
        </pc:spChg>
        <pc:spChg chg="add del">
          <ac:chgData name="William Toth" userId="0bf2a754023d79ae" providerId="LiveId" clId="{A895D3D9-D7B4-495C-9A08-219D2E276750}" dt="2018-10-27T00:35:08.786" v="4804" actId="26606"/>
          <ac:spMkLst>
            <pc:docMk/>
            <pc:sldMk cId="2856757995" sldId="267"/>
            <ac:spMk id="15" creationId="{B4F5FA0D-0104-4987-8241-EFF7C85B88DE}"/>
          </ac:spMkLst>
        </pc:spChg>
        <pc:spChg chg="add del">
          <ac:chgData name="William Toth" userId="0bf2a754023d79ae" providerId="LiveId" clId="{A895D3D9-D7B4-495C-9A08-219D2E276750}" dt="2018-10-27T00:35:08.786" v="4804" actId="26606"/>
          <ac:spMkLst>
            <pc:docMk/>
            <pc:sldMk cId="2856757995" sldId="267"/>
            <ac:spMk id="17" creationId="{59405C29-A205-4388-8FF4-860F777C0604}"/>
          </ac:spMkLst>
        </pc:spChg>
        <pc:spChg chg="add del">
          <ac:chgData name="William Toth" userId="0bf2a754023d79ae" providerId="LiveId" clId="{A895D3D9-D7B4-495C-9A08-219D2E276750}" dt="2018-10-27T02:58:29.064" v="5496"/>
          <ac:spMkLst>
            <pc:docMk/>
            <pc:sldMk cId="2856757995" sldId="267"/>
            <ac:spMk id="19" creationId="{46C2E80F-49A6-4372-B103-219D417A55ED}"/>
          </ac:spMkLst>
        </pc:spChg>
        <pc:spChg chg="add del">
          <ac:chgData name="William Toth" userId="0bf2a754023d79ae" providerId="LiveId" clId="{A895D3D9-D7B4-495C-9A08-219D2E276750}" dt="2018-10-27T14:02:27.127" v="6148" actId="26606"/>
          <ac:spMkLst>
            <pc:docMk/>
            <pc:sldMk cId="2856757995" sldId="267"/>
            <ac:spMk id="25" creationId="{E4505C23-674B-4195-81D6-0C127FEAE3F8}"/>
          </ac:spMkLst>
        </pc:spChg>
        <pc:spChg chg="add del">
          <ac:chgData name="William Toth" userId="0bf2a754023d79ae" providerId="LiveId" clId="{A895D3D9-D7B4-495C-9A08-219D2E276750}" dt="2018-10-27T14:02:27.127" v="6148" actId="26606"/>
          <ac:spMkLst>
            <pc:docMk/>
            <pc:sldMk cId="2856757995" sldId="267"/>
            <ac:spMk id="27" creationId="{65C9B8F0-FF66-4C15-BD05-E86B87331846}"/>
          </ac:spMkLst>
        </pc:spChg>
        <pc:graphicFrameChg chg="add del">
          <ac:chgData name="William Toth" userId="0bf2a754023d79ae" providerId="LiveId" clId="{A895D3D9-D7B4-495C-9A08-219D2E276750}" dt="2018-10-27T00:35:00.739" v="4800" actId="26606"/>
          <ac:graphicFrameMkLst>
            <pc:docMk/>
            <pc:sldMk cId="2856757995" sldId="267"/>
            <ac:graphicFrameMk id="5" creationId="{10408C47-49D4-47F4-BB3F-83B432502249}"/>
          </ac:graphicFrameMkLst>
        </pc:graphicFrameChg>
        <pc:graphicFrameChg chg="add del">
          <ac:chgData name="William Toth" userId="0bf2a754023d79ae" providerId="LiveId" clId="{A895D3D9-D7B4-495C-9A08-219D2E276750}" dt="2018-10-27T00:35:05.352" v="4802" actId="26606"/>
          <ac:graphicFrameMkLst>
            <pc:docMk/>
            <pc:sldMk cId="2856757995" sldId="267"/>
            <ac:graphicFrameMk id="13" creationId="{3F03B23C-41D5-43B4-AA8B-886EE704D9CF}"/>
          </ac:graphicFrameMkLst>
        </pc:graphicFrameChg>
        <pc:graphicFrameChg chg="add mod modGraphic">
          <ac:chgData name="William Toth" userId="0bf2a754023d79ae" providerId="LiveId" clId="{A895D3D9-D7B4-495C-9A08-219D2E276750}" dt="2018-10-27T14:04:28.869" v="6190"/>
          <ac:graphicFrameMkLst>
            <pc:docMk/>
            <pc:sldMk cId="2856757995" sldId="267"/>
            <ac:graphicFrameMk id="20" creationId="{7430D7E6-CF45-4152-81D5-8C7167663EB0}"/>
          </ac:graphicFrameMkLst>
        </pc:graphicFrameChg>
        <pc:picChg chg="add del">
          <ac:chgData name="William Toth" userId="0bf2a754023d79ae" providerId="LiveId" clId="{A895D3D9-D7B4-495C-9A08-219D2E276750}" dt="2018-10-27T00:35:08.786" v="4804" actId="26606"/>
          <ac:picMkLst>
            <pc:docMk/>
            <pc:sldMk cId="2856757995" sldId="267"/>
            <ac:picMk id="16" creationId="{2897127E-6CEF-446C-BE87-93B7C46E49D1}"/>
          </ac:picMkLst>
        </pc:picChg>
      </pc:sldChg>
      <pc:sldChg chg="modSp del">
        <pc:chgData name="William Toth" userId="0bf2a754023d79ae" providerId="LiveId" clId="{A895D3D9-D7B4-495C-9A08-219D2E276750}" dt="2018-10-26T22:46:56.968" v="122" actId="2696"/>
        <pc:sldMkLst>
          <pc:docMk/>
          <pc:sldMk cId="3377654350" sldId="267"/>
        </pc:sldMkLst>
        <pc:spChg chg="mod">
          <ac:chgData name="William Toth" userId="0bf2a754023d79ae" providerId="LiveId" clId="{A895D3D9-D7B4-495C-9A08-219D2E276750}" dt="2018-10-26T22:43:56.285" v="88" actId="6549"/>
          <ac:spMkLst>
            <pc:docMk/>
            <pc:sldMk cId="3377654350" sldId="267"/>
            <ac:spMk id="3" creationId="{00000000-0000-0000-0000-000000000000}"/>
          </ac:spMkLst>
        </pc:spChg>
      </pc:sldChg>
      <pc:sldChg chg="addSp delSp modSp add mod setBg delDesignElem">
        <pc:chgData name="William Toth" userId="0bf2a754023d79ae" providerId="LiveId" clId="{A895D3D9-D7B4-495C-9A08-219D2E276750}" dt="2018-10-27T03:05:38.118" v="5610" actId="403"/>
        <pc:sldMkLst>
          <pc:docMk/>
          <pc:sldMk cId="2018273514" sldId="268"/>
        </pc:sldMkLst>
        <pc:spChg chg="mod">
          <ac:chgData name="William Toth" userId="0bf2a754023d79ae" providerId="LiveId" clId="{A895D3D9-D7B4-495C-9A08-219D2E276750}" dt="2018-10-27T03:05:10.326" v="5607" actId="207"/>
          <ac:spMkLst>
            <pc:docMk/>
            <pc:sldMk cId="2018273514" sldId="268"/>
            <ac:spMk id="2" creationId="{49917C99-8FFC-44CA-892F-B1995517135D}"/>
          </ac:spMkLst>
        </pc:spChg>
        <pc:spChg chg="add del mod">
          <ac:chgData name="William Toth" userId="0bf2a754023d79ae" providerId="LiveId" clId="{A895D3D9-D7B4-495C-9A08-219D2E276750}" dt="2018-10-27T00:11:29.217" v="4376" actId="26606"/>
          <ac:spMkLst>
            <pc:docMk/>
            <pc:sldMk cId="2018273514" sldId="268"/>
            <ac:spMk id="3" creationId="{A13AA39F-2027-4053-A300-7CD1254AD64C}"/>
          </ac:spMkLst>
        </pc:spChg>
        <pc:spChg chg="add del mod">
          <ac:chgData name="William Toth" userId="0bf2a754023d79ae" providerId="LiveId" clId="{A895D3D9-D7B4-495C-9A08-219D2E276750}" dt="2018-10-27T03:05:16.252" v="5608"/>
          <ac:spMkLst>
            <pc:docMk/>
            <pc:sldMk cId="2018273514" sldId="268"/>
            <ac:spMk id="4" creationId="{05E942E2-73BA-412E-8C49-233C2F81807B}"/>
          </ac:spMkLst>
        </pc:spChg>
        <pc:spChg chg="add del mod">
          <ac:chgData name="William Toth" userId="0bf2a754023d79ae" providerId="LiveId" clId="{A895D3D9-D7B4-495C-9A08-219D2E276750}" dt="2018-10-27T03:05:16.252" v="5608"/>
          <ac:spMkLst>
            <pc:docMk/>
            <pc:sldMk cId="2018273514" sldId="268"/>
            <ac:spMk id="6" creationId="{E7B2F651-7CBF-48F8-B589-782CE456C8DC}"/>
          </ac:spMkLst>
        </pc:spChg>
        <pc:spChg chg="add del">
          <ac:chgData name="William Toth" userId="0bf2a754023d79ae" providerId="LiveId" clId="{A895D3D9-D7B4-495C-9A08-219D2E276750}" dt="2018-10-27T00:11:29.189" v="4375" actId="26606"/>
          <ac:spMkLst>
            <pc:docMk/>
            <pc:sldMk cId="2018273514" sldId="268"/>
            <ac:spMk id="8" creationId="{3B854194-185D-494D-905C-7C7CB2E30F6E}"/>
          </ac:spMkLst>
        </pc:spChg>
        <pc:spChg chg="add del">
          <ac:chgData name="William Toth" userId="0bf2a754023d79ae" providerId="LiveId" clId="{A895D3D9-D7B4-495C-9A08-219D2E276750}" dt="2018-10-27T00:11:25.996" v="4371" actId="26606"/>
          <ac:spMkLst>
            <pc:docMk/>
            <pc:sldMk cId="2018273514" sldId="268"/>
            <ac:spMk id="10" creationId="{08E89D5E-1885-4160-AC77-CC471DD1D0DB}"/>
          </ac:spMkLst>
        </pc:spChg>
        <pc:spChg chg="add del">
          <ac:chgData name="William Toth" userId="0bf2a754023d79ae" providerId="LiveId" clId="{A895D3D9-D7B4-495C-9A08-219D2E276750}" dt="2018-10-27T00:11:27.447" v="4373" actId="26606"/>
          <ac:spMkLst>
            <pc:docMk/>
            <pc:sldMk cId="2018273514" sldId="268"/>
            <ac:spMk id="19" creationId="{42285737-90EE-47DC-AC80-8AE156B11969}"/>
          </ac:spMkLst>
        </pc:spChg>
        <pc:spChg chg="add del">
          <ac:chgData name="William Toth" userId="0bf2a754023d79ae" providerId="LiveId" clId="{A895D3D9-D7B4-495C-9A08-219D2E276750}" dt="2018-10-27T00:11:29.189" v="4375" actId="26606"/>
          <ac:spMkLst>
            <pc:docMk/>
            <pc:sldMk cId="2018273514" sldId="268"/>
            <ac:spMk id="23" creationId="{B4F5FA0D-0104-4987-8241-EFF7C85B88DE}"/>
          </ac:spMkLst>
        </pc:spChg>
        <pc:spChg chg="add del">
          <ac:chgData name="William Toth" userId="0bf2a754023d79ae" providerId="LiveId" clId="{A895D3D9-D7B4-495C-9A08-219D2E276750}" dt="2018-10-27T00:11:29.189" v="4375" actId="26606"/>
          <ac:spMkLst>
            <pc:docMk/>
            <pc:sldMk cId="2018273514" sldId="268"/>
            <ac:spMk id="25" creationId="{A13AA39F-2027-4053-A300-7CD1254AD64C}"/>
          </ac:spMkLst>
        </pc:spChg>
        <pc:spChg chg="add del">
          <ac:chgData name="William Toth" userId="0bf2a754023d79ae" providerId="LiveId" clId="{A895D3D9-D7B4-495C-9A08-219D2E276750}" dt="2018-10-27T02:58:29.064" v="5496"/>
          <ac:spMkLst>
            <pc:docMk/>
            <pc:sldMk cId="2018273514" sldId="268"/>
            <ac:spMk id="27" creationId="{42285737-90EE-47DC-AC80-8AE156B11969}"/>
          </ac:spMkLst>
        </pc:spChg>
        <pc:grpChg chg="add del">
          <ac:chgData name="William Toth" userId="0bf2a754023d79ae" providerId="LiveId" clId="{A895D3D9-D7B4-495C-9A08-219D2E276750}" dt="2018-10-27T00:11:27.447" v="4373" actId="26606"/>
          <ac:grpSpMkLst>
            <pc:docMk/>
            <pc:sldMk cId="2018273514" sldId="268"/>
            <ac:grpSpMk id="20" creationId="{B57BDC17-F1B3-455F-BBF1-680AA1F25C06}"/>
          </ac:grpSpMkLst>
        </pc:grpChg>
        <pc:grpChg chg="add del">
          <ac:chgData name="William Toth" userId="0bf2a754023d79ae" providerId="LiveId" clId="{A895D3D9-D7B4-495C-9A08-219D2E276750}" dt="2018-10-27T02:58:29.064" v="5496"/>
          <ac:grpSpMkLst>
            <pc:docMk/>
            <pc:sldMk cId="2018273514" sldId="268"/>
            <ac:grpSpMk id="28" creationId="{B57BDC17-F1B3-455F-BBF1-680AA1F25C06}"/>
          </ac:grpSpMkLst>
        </pc:grpChg>
        <pc:graphicFrameChg chg="add del">
          <ac:chgData name="William Toth" userId="0bf2a754023d79ae" providerId="LiveId" clId="{A895D3D9-D7B4-495C-9A08-219D2E276750}" dt="2018-10-27T00:11:25.996" v="4371" actId="26606"/>
          <ac:graphicFrameMkLst>
            <pc:docMk/>
            <pc:sldMk cId="2018273514" sldId="268"/>
            <ac:graphicFrameMk id="5" creationId="{9D5F6B74-C8A7-40AA-8CC1-22493AC6729A}"/>
          </ac:graphicFrameMkLst>
        </pc:graphicFrameChg>
        <pc:graphicFrameChg chg="add del">
          <ac:chgData name="William Toth" userId="0bf2a754023d79ae" providerId="LiveId" clId="{A895D3D9-D7B4-495C-9A08-219D2E276750}" dt="2018-10-27T00:11:27.447" v="4373" actId="26606"/>
          <ac:graphicFrameMkLst>
            <pc:docMk/>
            <pc:sldMk cId="2018273514" sldId="268"/>
            <ac:graphicFrameMk id="21" creationId="{261D1B7D-7990-4E93-A19C-22C8810370E3}"/>
          </ac:graphicFrameMkLst>
        </pc:graphicFrameChg>
        <pc:graphicFrameChg chg="add mod">
          <ac:chgData name="William Toth" userId="0bf2a754023d79ae" providerId="LiveId" clId="{A895D3D9-D7B4-495C-9A08-219D2E276750}" dt="2018-10-27T03:05:38.118" v="5610" actId="403"/>
          <ac:graphicFrameMkLst>
            <pc:docMk/>
            <pc:sldMk cId="2018273514" sldId="268"/>
            <ac:graphicFrameMk id="29" creationId="{5274319A-4288-42F7-AC9A-FCA57D43E492}"/>
          </ac:graphicFrameMkLst>
        </pc:graphicFrameChg>
        <pc:picChg chg="add del">
          <ac:chgData name="William Toth" userId="0bf2a754023d79ae" providerId="LiveId" clId="{A895D3D9-D7B4-495C-9A08-219D2E276750}" dt="2018-10-27T00:11:29.189" v="4375" actId="26606"/>
          <ac:picMkLst>
            <pc:docMk/>
            <pc:sldMk cId="2018273514" sldId="268"/>
            <ac:picMk id="24" creationId="{2897127E-6CEF-446C-BE87-93B7C46E49D1}"/>
          </ac:picMkLst>
        </pc:picChg>
        <pc:cxnChg chg="add del">
          <ac:chgData name="William Toth" userId="0bf2a754023d79ae" providerId="LiveId" clId="{A895D3D9-D7B4-495C-9A08-219D2E276750}" dt="2018-10-27T00:11:25.996" v="4371" actId="26606"/>
          <ac:cxnSpMkLst>
            <pc:docMk/>
            <pc:sldMk cId="2018273514" sldId="268"/>
            <ac:cxnSpMk id="12" creationId="{550D2BD1-98F9-412D-905B-3A843EF4078B}"/>
          </ac:cxnSpMkLst>
        </pc:cxnChg>
      </pc:sldChg>
      <pc:sldChg chg="addSp delSp modSp add mod setBg delDesignElem">
        <pc:chgData name="William Toth" userId="0bf2a754023d79ae" providerId="LiveId" clId="{A895D3D9-D7B4-495C-9A08-219D2E276750}" dt="2018-10-27T14:15:47.261" v="6261" actId="1076"/>
        <pc:sldMkLst>
          <pc:docMk/>
          <pc:sldMk cId="2842491282" sldId="269"/>
        </pc:sldMkLst>
        <pc:spChg chg="mod">
          <ac:chgData name="William Toth" userId="0bf2a754023d79ae" providerId="LiveId" clId="{A895D3D9-D7B4-495C-9A08-219D2E276750}" dt="2018-10-27T03:07:08.063" v="5620" actId="113"/>
          <ac:spMkLst>
            <pc:docMk/>
            <pc:sldMk cId="2842491282" sldId="269"/>
            <ac:spMk id="2" creationId="{86C9D953-52F6-412B-A497-BE5B2D81F102}"/>
          </ac:spMkLst>
        </pc:spChg>
        <pc:spChg chg="del mod">
          <ac:chgData name="William Toth" userId="0bf2a754023d79ae" providerId="LiveId" clId="{A895D3D9-D7B4-495C-9A08-219D2E276750}" dt="2018-10-27T00:10:58.095" v="4367" actId="26606"/>
          <ac:spMkLst>
            <pc:docMk/>
            <pc:sldMk cId="2842491282" sldId="269"/>
            <ac:spMk id="3" creationId="{1047C75C-8796-41D2-B42F-5AE6D116E032}"/>
          </ac:spMkLst>
        </pc:spChg>
        <pc:spChg chg="add mod">
          <ac:chgData name="William Toth" userId="0bf2a754023d79ae" providerId="LiveId" clId="{A895D3D9-D7B4-495C-9A08-219D2E276750}" dt="2018-10-27T14:15:47.261" v="6261" actId="1076"/>
          <ac:spMkLst>
            <pc:docMk/>
            <pc:sldMk cId="2842491282" sldId="269"/>
            <ac:spMk id="4" creationId="{A60CD9CD-5E82-4F67-BE6B-E5F232E31185}"/>
          </ac:spMkLst>
        </pc:spChg>
        <pc:spChg chg="add mod ord">
          <ac:chgData name="William Toth" userId="0bf2a754023d79ae" providerId="LiveId" clId="{A895D3D9-D7B4-495C-9A08-219D2E276750}" dt="2018-10-27T03:07:14.950" v="5621" actId="14100"/>
          <ac:spMkLst>
            <pc:docMk/>
            <pc:sldMk cId="2842491282" sldId="269"/>
            <ac:spMk id="6" creationId="{A1364371-CE90-4AE1-8A88-FB0CCAA5F84D}"/>
          </ac:spMkLst>
        </pc:spChg>
        <pc:spChg chg="add del">
          <ac:chgData name="William Toth" userId="0bf2a754023d79ae" providerId="LiveId" clId="{A895D3D9-D7B4-495C-9A08-219D2E276750}" dt="2018-10-27T02:58:29.064" v="5496"/>
          <ac:spMkLst>
            <pc:docMk/>
            <pc:sldMk cId="2842491282" sldId="269"/>
            <ac:spMk id="10" creationId="{42285737-90EE-47DC-AC80-8AE156B11969}"/>
          </ac:spMkLst>
        </pc:spChg>
        <pc:grpChg chg="add del">
          <ac:chgData name="William Toth" userId="0bf2a754023d79ae" providerId="LiveId" clId="{A895D3D9-D7B4-495C-9A08-219D2E276750}" dt="2018-10-27T02:58:29.064" v="5496"/>
          <ac:grpSpMkLst>
            <pc:docMk/>
            <pc:sldMk cId="2842491282" sldId="269"/>
            <ac:grpSpMk id="12" creationId="{B57BDC17-F1B3-455F-BBF1-680AA1F25C06}"/>
          </ac:grpSpMkLst>
        </pc:grpChg>
        <pc:graphicFrameChg chg="add">
          <ac:chgData name="William Toth" userId="0bf2a754023d79ae" providerId="LiveId" clId="{A895D3D9-D7B4-495C-9A08-219D2E276750}" dt="2018-10-27T00:10:58.095" v="4367" actId="26606"/>
          <ac:graphicFrameMkLst>
            <pc:docMk/>
            <pc:sldMk cId="2842491282" sldId="269"/>
            <ac:graphicFrameMk id="5" creationId="{57DEF932-02AC-4E8B-BE28-40F3075CDA41}"/>
          </ac:graphicFrameMkLst>
        </pc:graphicFrameChg>
      </pc:sldChg>
      <pc:sldChg chg="addSp modSp add mod setBg">
        <pc:chgData name="William Toth" userId="0bf2a754023d79ae" providerId="LiveId" clId="{A895D3D9-D7B4-495C-9A08-219D2E276750}" dt="2018-10-27T03:07:35.682" v="5623" actId="26606"/>
        <pc:sldMkLst>
          <pc:docMk/>
          <pc:sldMk cId="2943113981" sldId="270"/>
        </pc:sldMkLst>
        <pc:spChg chg="mod">
          <ac:chgData name="William Toth" userId="0bf2a754023d79ae" providerId="LiveId" clId="{A895D3D9-D7B4-495C-9A08-219D2E276750}" dt="2018-10-27T03:07:35.682" v="5623" actId="26606"/>
          <ac:spMkLst>
            <pc:docMk/>
            <pc:sldMk cId="2943113981" sldId="270"/>
            <ac:spMk id="2" creationId="{26CC38B4-69B3-4D09-BE23-ADF94BEC3DF1}"/>
          </ac:spMkLst>
        </pc:spChg>
        <pc:spChg chg="mod">
          <ac:chgData name="William Toth" userId="0bf2a754023d79ae" providerId="LiveId" clId="{A895D3D9-D7B4-495C-9A08-219D2E276750}" dt="2018-10-27T03:07:35.682" v="5623" actId="26606"/>
          <ac:spMkLst>
            <pc:docMk/>
            <pc:sldMk cId="2943113981" sldId="270"/>
            <ac:spMk id="3" creationId="{CA407EA4-38D0-482A-88DE-E7704E2A4B3A}"/>
          </ac:spMkLst>
        </pc:spChg>
        <pc:spChg chg="add">
          <ac:chgData name="William Toth" userId="0bf2a754023d79ae" providerId="LiveId" clId="{A895D3D9-D7B4-495C-9A08-219D2E276750}" dt="2018-10-27T03:07:35.682" v="5623" actId="26606"/>
          <ac:spMkLst>
            <pc:docMk/>
            <pc:sldMk cId="2943113981" sldId="270"/>
            <ac:spMk id="9" creationId="{59A309A7-1751-4ABE-A3C1-EEC40366AD89}"/>
          </ac:spMkLst>
        </pc:spChg>
        <pc:spChg chg="add">
          <ac:chgData name="William Toth" userId="0bf2a754023d79ae" providerId="LiveId" clId="{A895D3D9-D7B4-495C-9A08-219D2E276750}" dt="2018-10-27T03:07:35.682" v="5623" actId="26606"/>
          <ac:spMkLst>
            <pc:docMk/>
            <pc:sldMk cId="2943113981" sldId="270"/>
            <ac:spMk id="11" creationId="{967D8EB6-EAE1-4F9C-B398-83321E287204}"/>
          </ac:spMkLst>
        </pc:spChg>
        <pc:picChg chg="add mod">
          <ac:chgData name="William Toth" userId="0bf2a754023d79ae" providerId="LiveId" clId="{A895D3D9-D7B4-495C-9A08-219D2E276750}" dt="2018-10-27T03:07:35.682" v="5623" actId="26606"/>
          <ac:picMkLst>
            <pc:docMk/>
            <pc:sldMk cId="2943113981" sldId="270"/>
            <ac:picMk id="4" creationId="{AF5570EF-9A0B-4704-8196-1EFCF4F558CF}"/>
          </ac:picMkLst>
        </pc:picChg>
      </pc:sldChg>
      <pc:sldChg chg="addSp delSp modSp add mod setBg delDesignElem">
        <pc:chgData name="William Toth" userId="0bf2a754023d79ae" providerId="LiveId" clId="{A895D3D9-D7B4-495C-9A08-219D2E276750}" dt="2018-10-27T03:08:07.761" v="5626" actId="17032"/>
        <pc:sldMkLst>
          <pc:docMk/>
          <pc:sldMk cId="131753691" sldId="271"/>
        </pc:sldMkLst>
        <pc:spChg chg="mod">
          <ac:chgData name="William Toth" userId="0bf2a754023d79ae" providerId="LiveId" clId="{A895D3D9-D7B4-495C-9A08-219D2E276750}" dt="2018-10-26T23:20:41.812" v="1467" actId="26606"/>
          <ac:spMkLst>
            <pc:docMk/>
            <pc:sldMk cId="131753691" sldId="271"/>
            <ac:spMk id="2" creationId="{AE4F2AFB-59CA-480F-8000-B7FBE1382F7C}"/>
          </ac:spMkLst>
        </pc:spChg>
        <pc:spChg chg="add del mod">
          <ac:chgData name="William Toth" userId="0bf2a754023d79ae" providerId="LiveId" clId="{A895D3D9-D7B4-495C-9A08-219D2E276750}" dt="2018-10-26T23:21:44.853" v="1468" actId="478"/>
          <ac:spMkLst>
            <pc:docMk/>
            <pc:sldMk cId="131753691" sldId="271"/>
            <ac:spMk id="3" creationId="{EE60AA2D-F40F-4091-8AB4-B700013D8753}"/>
          </ac:spMkLst>
        </pc:spChg>
        <pc:spChg chg="add del">
          <ac:chgData name="William Toth" userId="0bf2a754023d79ae" providerId="LiveId" clId="{A895D3D9-D7B4-495C-9A08-219D2E276750}" dt="2018-10-26T23:20:27.098" v="1466" actId="26606"/>
          <ac:spMkLst>
            <pc:docMk/>
            <pc:sldMk cId="131753691" sldId="271"/>
            <ac:spMk id="10" creationId="{4351DFE5-F63D-4BE0-BDA9-E3EB88F01AA5}"/>
          </ac:spMkLst>
        </pc:spChg>
        <pc:spChg chg="add del mod">
          <ac:chgData name="William Toth" userId="0bf2a754023d79ae" providerId="LiveId" clId="{A895D3D9-D7B4-495C-9A08-219D2E276750}" dt="2018-10-26T23:25:27.467" v="1534" actId="478"/>
          <ac:spMkLst>
            <pc:docMk/>
            <pc:sldMk cId="131753691" sldId="271"/>
            <ac:spMk id="11" creationId="{87FCC2A7-6EFA-4342-9A2C-BD6DB486FE54}"/>
          </ac:spMkLst>
        </pc:spChg>
        <pc:spChg chg="add del mod">
          <ac:chgData name="William Toth" userId="0bf2a754023d79ae" providerId="LiveId" clId="{A895D3D9-D7B4-495C-9A08-219D2E276750}" dt="2018-10-26T23:25:31.401" v="1535" actId="478"/>
          <ac:spMkLst>
            <pc:docMk/>
            <pc:sldMk cId="131753691" sldId="271"/>
            <ac:spMk id="15" creationId="{01B60A08-987A-4CA8-B993-089BB4911F9C}"/>
          </ac:spMkLst>
        </pc:spChg>
        <pc:spChg chg="add del">
          <ac:chgData name="William Toth" userId="0bf2a754023d79ae" providerId="LiveId" clId="{A895D3D9-D7B4-495C-9A08-219D2E276750}" dt="2018-10-27T02:58:29.064" v="5496"/>
          <ac:spMkLst>
            <pc:docMk/>
            <pc:sldMk cId="131753691" sldId="271"/>
            <ac:spMk id="17" creationId="{A5711A0E-A428-4ED1-96CB-33D69FD842E4}"/>
          </ac:spMkLst>
        </pc:spChg>
        <pc:spChg chg="add">
          <ac:chgData name="William Toth" userId="0bf2a754023d79ae" providerId="LiveId" clId="{A895D3D9-D7B4-495C-9A08-219D2E276750}" dt="2018-10-26T23:24:58.401" v="1485"/>
          <ac:spMkLst>
            <pc:docMk/>
            <pc:sldMk cId="131753691" sldId="271"/>
            <ac:spMk id="18" creationId="{327512DB-CBCF-455A-A7A6-95D34B031468}"/>
          </ac:spMkLst>
        </pc:spChg>
        <pc:spChg chg="add mod">
          <ac:chgData name="William Toth" userId="0bf2a754023d79ae" providerId="LiveId" clId="{A895D3D9-D7B4-495C-9A08-219D2E276750}" dt="2018-10-26T23:25:22.665" v="1532" actId="20577"/>
          <ac:spMkLst>
            <pc:docMk/>
            <pc:sldMk cId="131753691" sldId="271"/>
            <ac:spMk id="19" creationId="{BEB14C57-B661-4EB7-9834-D93AC311AD6E}"/>
          </ac:spMkLst>
        </pc:spChg>
        <pc:spChg chg="add">
          <ac:chgData name="William Toth" userId="0bf2a754023d79ae" providerId="LiveId" clId="{A895D3D9-D7B4-495C-9A08-219D2E276750}" dt="2018-10-26T23:24:58.401" v="1485"/>
          <ac:spMkLst>
            <pc:docMk/>
            <pc:sldMk cId="131753691" sldId="271"/>
            <ac:spMk id="20" creationId="{03E7ED58-C207-4F44-B610-5B12F8380B09}"/>
          </ac:spMkLst>
        </pc:spChg>
        <pc:spChg chg="add mod">
          <ac:chgData name="William Toth" userId="0bf2a754023d79ae" providerId="LiveId" clId="{A895D3D9-D7B4-495C-9A08-219D2E276750}" dt="2018-10-26T23:25:09.967" v="1503" actId="20577"/>
          <ac:spMkLst>
            <pc:docMk/>
            <pc:sldMk cId="131753691" sldId="271"/>
            <ac:spMk id="21" creationId="{531202E5-F5BD-4C4E-9397-F5538A0D01EB}"/>
          </ac:spMkLst>
        </pc:spChg>
        <pc:spChg chg="add mod ord">
          <ac:chgData name="William Toth" userId="0bf2a754023d79ae" providerId="LiveId" clId="{A895D3D9-D7B4-495C-9A08-219D2E276750}" dt="2018-10-27T03:08:07.761" v="5626" actId="17032"/>
          <ac:spMkLst>
            <pc:docMk/>
            <pc:sldMk cId="131753691" sldId="271"/>
            <ac:spMk id="23" creationId="{3F1DB14F-C1D8-4125-9F37-60403D4EA833}"/>
          </ac:spMkLst>
        </pc:spChg>
        <pc:grpChg chg="add mod">
          <ac:chgData name="William Toth" userId="0bf2a754023d79ae" providerId="LiveId" clId="{A895D3D9-D7B4-495C-9A08-219D2E276750}" dt="2018-10-26T23:25:02.450" v="1486" actId="1076"/>
          <ac:grpSpMkLst>
            <pc:docMk/>
            <pc:sldMk cId="131753691" sldId="271"/>
            <ac:grpSpMk id="13" creationId="{92281F5F-1535-4E5F-9670-A96F0D8D2B9E}"/>
          </ac:grpSpMkLst>
        </pc:grpChg>
        <pc:grpChg chg="add mod">
          <ac:chgData name="William Toth" userId="0bf2a754023d79ae" providerId="LiveId" clId="{A895D3D9-D7B4-495C-9A08-219D2E276750}" dt="2018-10-26T23:25:02.450" v="1486" actId="1076"/>
          <ac:grpSpMkLst>
            <pc:docMk/>
            <pc:sldMk cId="131753691" sldId="271"/>
            <ac:grpSpMk id="16" creationId="{70A82940-29F6-429E-8B07-06C6C95948E9}"/>
          </ac:grpSpMkLst>
        </pc:grpChg>
        <pc:graphicFrameChg chg="add del mod">
          <ac:chgData name="William Toth" userId="0bf2a754023d79ae" providerId="LiveId" clId="{A895D3D9-D7B4-495C-9A08-219D2E276750}" dt="2018-10-26T23:20:27.098" v="1466" actId="26606"/>
          <ac:graphicFrameMkLst>
            <pc:docMk/>
            <pc:sldMk cId="131753691" sldId="271"/>
            <ac:graphicFrameMk id="5" creationId="{8BB3950C-4851-45EB-A2A5-55EC335F9493}"/>
          </ac:graphicFrameMkLst>
        </pc:graphicFrameChg>
        <pc:graphicFrameChg chg="add mod">
          <ac:chgData name="William Toth" userId="0bf2a754023d79ae" providerId="LiveId" clId="{A895D3D9-D7B4-495C-9A08-219D2E276750}" dt="2018-10-26T23:24:32.467" v="1484" actId="14100"/>
          <ac:graphicFrameMkLst>
            <pc:docMk/>
            <pc:sldMk cId="131753691" sldId="271"/>
            <ac:graphicFrameMk id="14" creationId="{8BB3950C-4851-45EB-A2A5-55EC335F9493}"/>
          </ac:graphicFrameMkLst>
        </pc:graphicFrameChg>
        <pc:picChg chg="add del mod">
          <ac:chgData name="William Toth" userId="0bf2a754023d79ae" providerId="LiveId" clId="{A895D3D9-D7B4-495C-9A08-219D2E276750}" dt="2018-10-26T23:20:24.187" v="1465" actId="931"/>
          <ac:picMkLst>
            <pc:docMk/>
            <pc:sldMk cId="131753691" sldId="271"/>
            <ac:picMk id="6" creationId="{731EA499-3FAC-4685-95E5-939E15BF1724}"/>
          </ac:picMkLst>
        </pc:picChg>
        <pc:picChg chg="add mod">
          <ac:chgData name="William Toth" userId="0bf2a754023d79ae" providerId="LiveId" clId="{A895D3D9-D7B4-495C-9A08-219D2E276750}" dt="2018-10-26T23:25:59.421" v="1538" actId="207"/>
          <ac:picMkLst>
            <pc:docMk/>
            <pc:sldMk cId="131753691" sldId="271"/>
            <ac:picMk id="8" creationId="{914BF6EC-4B33-493A-98DC-2C2ED5538FBA}"/>
          </ac:picMkLst>
        </pc:picChg>
        <pc:picChg chg="add del">
          <ac:chgData name="William Toth" userId="0bf2a754023d79ae" providerId="LiveId" clId="{A895D3D9-D7B4-495C-9A08-219D2E276750}" dt="2018-10-26T23:20:27.098" v="1466" actId="26606"/>
          <ac:picMkLst>
            <pc:docMk/>
            <pc:sldMk cId="131753691" sldId="271"/>
            <ac:picMk id="12" creationId="{02DD2BC0-6F29-4B4F-8D61-2DCF6D2E8E73}"/>
          </ac:picMkLst>
        </pc:picChg>
        <pc:picChg chg="add mod">
          <ac:chgData name="William Toth" userId="0bf2a754023d79ae" providerId="LiveId" clId="{A895D3D9-D7B4-495C-9A08-219D2E276750}" dt="2018-10-26T23:26:23.314" v="1541" actId="207"/>
          <ac:picMkLst>
            <pc:docMk/>
            <pc:sldMk cId="131753691" sldId="271"/>
            <ac:picMk id="22" creationId="{0BB71A23-C734-4497-BB52-DF3C6BAEE678}"/>
          </ac:picMkLst>
        </pc:picChg>
      </pc:sldChg>
      <pc:sldChg chg="addSp delSp modSp add mod setBg delDesignElem">
        <pc:chgData name="William Toth" userId="0bf2a754023d79ae" providerId="LiveId" clId="{A895D3D9-D7B4-495C-9A08-219D2E276750}" dt="2018-10-27T03:10:20.506" v="5639" actId="14100"/>
        <pc:sldMkLst>
          <pc:docMk/>
          <pc:sldMk cId="588015364" sldId="272"/>
        </pc:sldMkLst>
        <pc:spChg chg="mod">
          <ac:chgData name="William Toth" userId="0bf2a754023d79ae" providerId="LiveId" clId="{A895D3D9-D7B4-495C-9A08-219D2E276750}" dt="2018-10-26T23:28:46.847" v="1722" actId="20577"/>
          <ac:spMkLst>
            <pc:docMk/>
            <pc:sldMk cId="588015364" sldId="272"/>
            <ac:spMk id="2" creationId="{7D461042-4EDC-4784-895C-EB752EAD983D}"/>
          </ac:spMkLst>
        </pc:spChg>
        <pc:spChg chg="mod">
          <ac:chgData name="William Toth" userId="0bf2a754023d79ae" providerId="LiveId" clId="{A895D3D9-D7B4-495C-9A08-219D2E276750}" dt="2018-10-26T23:28:55.216" v="1728" actId="404"/>
          <ac:spMkLst>
            <pc:docMk/>
            <pc:sldMk cId="588015364" sldId="272"/>
            <ac:spMk id="3" creationId="{5160CB74-C8C3-44D1-AC68-B1C85F96B7B9}"/>
          </ac:spMkLst>
        </pc:spChg>
        <pc:spChg chg="add mod ord">
          <ac:chgData name="William Toth" userId="0bf2a754023d79ae" providerId="LiveId" clId="{A895D3D9-D7B4-495C-9A08-219D2E276750}" dt="2018-10-27T03:09:27.037" v="5629" actId="1076"/>
          <ac:spMkLst>
            <pc:docMk/>
            <pc:sldMk cId="588015364" sldId="272"/>
            <ac:spMk id="4" creationId="{1E6DD7BD-4BDB-4D5E-A84C-BBD6758A7E06}"/>
          </ac:spMkLst>
        </pc:spChg>
        <pc:spChg chg="add mod ord">
          <ac:chgData name="William Toth" userId="0bf2a754023d79ae" providerId="LiveId" clId="{A895D3D9-D7B4-495C-9A08-219D2E276750}" dt="2018-10-27T03:10:20.506" v="5639" actId="14100"/>
          <ac:spMkLst>
            <pc:docMk/>
            <pc:sldMk cId="588015364" sldId="272"/>
            <ac:spMk id="5" creationId="{070CC4DD-307B-4CC3-9376-291883E048A7}"/>
          </ac:spMkLst>
        </pc:spChg>
        <pc:spChg chg="add del">
          <ac:chgData name="William Toth" userId="0bf2a754023d79ae" providerId="LiveId" clId="{A895D3D9-D7B4-495C-9A08-219D2E276750}" dt="2018-10-27T02:58:29.064" v="5496"/>
          <ac:spMkLst>
            <pc:docMk/>
            <pc:sldMk cId="588015364" sldId="272"/>
            <ac:spMk id="8" creationId="{3B854194-185D-494D-905C-7C7CB2E30F6E}"/>
          </ac:spMkLst>
        </pc:spChg>
        <pc:spChg chg="add del">
          <ac:chgData name="William Toth" userId="0bf2a754023d79ae" providerId="LiveId" clId="{A895D3D9-D7B4-495C-9A08-219D2E276750}" dt="2018-10-27T02:58:29.064" v="5496"/>
          <ac:spMkLst>
            <pc:docMk/>
            <pc:sldMk cId="588015364" sldId="272"/>
            <ac:spMk id="10" creationId="{B4F5FA0D-0104-4987-8241-EFF7C85B88DE}"/>
          </ac:spMkLst>
        </pc:spChg>
        <pc:picChg chg="add del">
          <ac:chgData name="William Toth" userId="0bf2a754023d79ae" providerId="LiveId" clId="{A895D3D9-D7B4-495C-9A08-219D2E276750}" dt="2018-10-27T02:58:29.064" v="5496"/>
          <ac:picMkLst>
            <pc:docMk/>
            <pc:sldMk cId="588015364" sldId="272"/>
            <ac:picMk id="12" creationId="{2897127E-6CEF-446C-BE87-93B7C46E49D1}"/>
          </ac:picMkLst>
        </pc:picChg>
      </pc:sldChg>
      <pc:sldChg chg="addSp delSp modSp add mod setBg delDesignElem">
        <pc:chgData name="William Toth" userId="0bf2a754023d79ae" providerId="LiveId" clId="{A895D3D9-D7B4-495C-9A08-219D2E276750}" dt="2018-10-27T03:11:14.146" v="5647" actId="1076"/>
        <pc:sldMkLst>
          <pc:docMk/>
          <pc:sldMk cId="3605403857" sldId="273"/>
        </pc:sldMkLst>
        <pc:spChg chg="mod">
          <ac:chgData name="William Toth" userId="0bf2a754023d79ae" providerId="LiveId" clId="{A895D3D9-D7B4-495C-9A08-219D2E276750}" dt="2018-10-26T23:30:19.827" v="1915" actId="26606"/>
          <ac:spMkLst>
            <pc:docMk/>
            <pc:sldMk cId="3605403857" sldId="273"/>
            <ac:spMk id="2" creationId="{24DD12B6-20E5-4780-898A-7689B8ADD524}"/>
          </ac:spMkLst>
        </pc:spChg>
        <pc:spChg chg="del mod">
          <ac:chgData name="William Toth" userId="0bf2a754023d79ae" providerId="LiveId" clId="{A895D3D9-D7B4-495C-9A08-219D2E276750}" dt="2018-10-26T23:30:19.827" v="1915" actId="26606"/>
          <ac:spMkLst>
            <pc:docMk/>
            <pc:sldMk cId="3605403857" sldId="273"/>
            <ac:spMk id="3" creationId="{E18B8532-CEC8-4DB5-9C2D-DE1D0F6814E0}"/>
          </ac:spMkLst>
        </pc:spChg>
        <pc:spChg chg="add mod ord">
          <ac:chgData name="William Toth" userId="0bf2a754023d79ae" providerId="LiveId" clId="{A895D3D9-D7B4-495C-9A08-219D2E276750}" dt="2018-10-27T03:10:48.496" v="5644" actId="208"/>
          <ac:spMkLst>
            <pc:docMk/>
            <pc:sldMk cId="3605403857" sldId="273"/>
            <ac:spMk id="4" creationId="{3DB8397D-7B45-4C3C-AE78-741D6D08A439}"/>
          </ac:spMkLst>
        </pc:spChg>
        <pc:spChg chg="add mod ord">
          <ac:chgData name="William Toth" userId="0bf2a754023d79ae" providerId="LiveId" clId="{A895D3D9-D7B4-495C-9A08-219D2E276750}" dt="2018-10-27T03:11:14.146" v="5647" actId="1076"/>
          <ac:spMkLst>
            <pc:docMk/>
            <pc:sldMk cId="3605403857" sldId="273"/>
            <ac:spMk id="6" creationId="{D15D252D-B321-4A37-ADA1-C0CACB346F38}"/>
          </ac:spMkLst>
        </pc:spChg>
        <pc:spChg chg="add del">
          <ac:chgData name="William Toth" userId="0bf2a754023d79ae" providerId="LiveId" clId="{A895D3D9-D7B4-495C-9A08-219D2E276750}" dt="2018-10-27T02:58:29.064" v="5496"/>
          <ac:spMkLst>
            <pc:docMk/>
            <pc:sldMk cId="3605403857" sldId="273"/>
            <ac:spMk id="10" creationId="{46C2E80F-49A6-4372-B103-219D417A55ED}"/>
          </ac:spMkLst>
        </pc:spChg>
        <pc:graphicFrameChg chg="add">
          <ac:chgData name="William Toth" userId="0bf2a754023d79ae" providerId="LiveId" clId="{A895D3D9-D7B4-495C-9A08-219D2E276750}" dt="2018-10-26T23:30:19.827" v="1915" actId="26606"/>
          <ac:graphicFrameMkLst>
            <pc:docMk/>
            <pc:sldMk cId="3605403857" sldId="273"/>
            <ac:graphicFrameMk id="5" creationId="{D1205E3C-D6E8-42FB-86FA-C7C25CB9C03E}"/>
          </ac:graphicFrameMkLst>
        </pc:graphicFrameChg>
      </pc:sldChg>
      <pc:sldChg chg="addSp delSp modSp add mod setBg delDesignElem">
        <pc:chgData name="William Toth" userId="0bf2a754023d79ae" providerId="LiveId" clId="{A895D3D9-D7B4-495C-9A08-219D2E276750}" dt="2018-10-27T03:18:17.950" v="5661" actId="1076"/>
        <pc:sldMkLst>
          <pc:docMk/>
          <pc:sldMk cId="3725753305" sldId="274"/>
        </pc:sldMkLst>
        <pc:spChg chg="mod">
          <ac:chgData name="William Toth" userId="0bf2a754023d79ae" providerId="LiveId" clId="{A895D3D9-D7B4-495C-9A08-219D2E276750}" dt="2018-10-26T23:31:59.558" v="2010" actId="403"/>
          <ac:spMkLst>
            <pc:docMk/>
            <pc:sldMk cId="3725753305" sldId="274"/>
            <ac:spMk id="2" creationId="{6AB69C8C-CFAF-4371-B3AD-7B8C91F9411D}"/>
          </ac:spMkLst>
        </pc:spChg>
        <pc:spChg chg="del mod">
          <ac:chgData name="William Toth" userId="0bf2a754023d79ae" providerId="LiveId" clId="{A895D3D9-D7B4-495C-9A08-219D2E276750}" dt="2018-10-26T23:31:45.410" v="2005" actId="26606"/>
          <ac:spMkLst>
            <pc:docMk/>
            <pc:sldMk cId="3725753305" sldId="274"/>
            <ac:spMk id="3" creationId="{F11A8233-45A0-491C-8023-13956220A2B7}"/>
          </ac:spMkLst>
        </pc:spChg>
        <pc:spChg chg="add mod ord">
          <ac:chgData name="William Toth" userId="0bf2a754023d79ae" providerId="LiveId" clId="{A895D3D9-D7B4-495C-9A08-219D2E276750}" dt="2018-10-27T03:18:09.120" v="5659" actId="1076"/>
          <ac:spMkLst>
            <pc:docMk/>
            <pc:sldMk cId="3725753305" sldId="274"/>
            <ac:spMk id="4" creationId="{4CE1B677-EF83-441A-8A7D-87C00C5E08D8}"/>
          </ac:spMkLst>
        </pc:spChg>
        <pc:spChg chg="add mod ord">
          <ac:chgData name="William Toth" userId="0bf2a754023d79ae" providerId="LiveId" clId="{A895D3D9-D7B4-495C-9A08-219D2E276750}" dt="2018-10-27T03:18:17.950" v="5661" actId="1076"/>
          <ac:spMkLst>
            <pc:docMk/>
            <pc:sldMk cId="3725753305" sldId="274"/>
            <ac:spMk id="7" creationId="{18519358-ED21-42DC-8E38-13D66D5CC127}"/>
          </ac:spMkLst>
        </pc:spChg>
        <pc:spChg chg="add del">
          <ac:chgData name="William Toth" userId="0bf2a754023d79ae" providerId="LiveId" clId="{A895D3D9-D7B4-495C-9A08-219D2E276750}" dt="2018-10-27T02:58:29.064" v="5496"/>
          <ac:spMkLst>
            <pc:docMk/>
            <pc:sldMk cId="3725753305" sldId="274"/>
            <ac:spMk id="10" creationId="{42A5316D-ED2F-4F89-B4B4-8D9240B1A348}"/>
          </ac:spMkLst>
        </pc:spChg>
        <pc:graphicFrameChg chg="add">
          <ac:chgData name="William Toth" userId="0bf2a754023d79ae" providerId="LiveId" clId="{A895D3D9-D7B4-495C-9A08-219D2E276750}" dt="2018-10-26T23:31:45.410" v="2005" actId="26606"/>
          <ac:graphicFrameMkLst>
            <pc:docMk/>
            <pc:sldMk cId="3725753305" sldId="274"/>
            <ac:graphicFrameMk id="5" creationId="{2CFE5EF8-5835-4C84-BCD6-4B6FF951317D}"/>
          </ac:graphicFrameMkLst>
        </pc:graphicFrameChg>
      </pc:sldChg>
      <pc:sldChg chg="addSp delSp modSp add">
        <pc:chgData name="William Toth" userId="0bf2a754023d79ae" providerId="LiveId" clId="{A895D3D9-D7B4-495C-9A08-219D2E276750}" dt="2018-10-26T23:44:22.293" v="2538" actId="14100"/>
        <pc:sldMkLst>
          <pc:docMk/>
          <pc:sldMk cId="1459455222" sldId="275"/>
        </pc:sldMkLst>
        <pc:spChg chg="del mod">
          <ac:chgData name="William Toth" userId="0bf2a754023d79ae" providerId="LiveId" clId="{A895D3D9-D7B4-495C-9A08-219D2E276750}" dt="2018-10-26T23:42:49.079" v="2529" actId="478"/>
          <ac:spMkLst>
            <pc:docMk/>
            <pc:sldMk cId="1459455222" sldId="275"/>
            <ac:spMk id="2" creationId="{6E493E36-312D-4296-8DC4-CDD1277EC9CA}"/>
          </ac:spMkLst>
        </pc:spChg>
        <pc:spChg chg="mod">
          <ac:chgData name="William Toth" userId="0bf2a754023d79ae" providerId="LiveId" clId="{A895D3D9-D7B4-495C-9A08-219D2E276750}" dt="2018-10-26T23:39:09.937" v="2372" actId="1076"/>
          <ac:spMkLst>
            <pc:docMk/>
            <pc:sldMk cId="1459455222" sldId="275"/>
            <ac:spMk id="3" creationId="{DC592086-625A-4AC0-95D3-B9C4E8FC28BA}"/>
          </ac:spMkLst>
        </pc:spChg>
        <pc:spChg chg="add mod">
          <ac:chgData name="William Toth" userId="0bf2a754023d79ae" providerId="LiveId" clId="{A895D3D9-D7B4-495C-9A08-219D2E276750}" dt="2018-10-26T23:38:05.873" v="2364" actId="14100"/>
          <ac:spMkLst>
            <pc:docMk/>
            <pc:sldMk cId="1459455222" sldId="275"/>
            <ac:spMk id="4" creationId="{FD416DF2-C4D6-4C9A-9DC2-455FF0220FDC}"/>
          </ac:spMkLst>
        </pc:spChg>
        <pc:spChg chg="add mod ord">
          <ac:chgData name="William Toth" userId="0bf2a754023d79ae" providerId="LiveId" clId="{A895D3D9-D7B4-495C-9A08-219D2E276750}" dt="2018-10-26T23:44:22.293" v="2538" actId="14100"/>
          <ac:spMkLst>
            <pc:docMk/>
            <pc:sldMk cId="1459455222" sldId="275"/>
            <ac:spMk id="5" creationId="{16EB108A-D81D-4DA6-87C2-A89638E9F620}"/>
          </ac:spMkLst>
        </pc:spChg>
        <pc:spChg chg="add mod">
          <ac:chgData name="William Toth" userId="0bf2a754023d79ae" providerId="LiveId" clId="{A895D3D9-D7B4-495C-9A08-219D2E276750}" dt="2018-10-26T23:44:11.538" v="2536" actId="207"/>
          <ac:spMkLst>
            <pc:docMk/>
            <pc:sldMk cId="1459455222" sldId="275"/>
            <ac:spMk id="6" creationId="{EF7A5D1A-4297-46C6-B1B5-220EBB86DBF7}"/>
          </ac:spMkLst>
        </pc:spChg>
      </pc:sldChg>
      <pc:sldChg chg="addSp delSp modSp add mod setBg delDesignElem">
        <pc:chgData name="William Toth" userId="0bf2a754023d79ae" providerId="LiveId" clId="{A895D3D9-D7B4-495C-9A08-219D2E276750}" dt="2018-10-27T03:18:34.097" v="5667" actId="167"/>
        <pc:sldMkLst>
          <pc:docMk/>
          <pc:sldMk cId="3686414793" sldId="276"/>
        </pc:sldMkLst>
        <pc:spChg chg="mod">
          <ac:chgData name="William Toth" userId="0bf2a754023d79ae" providerId="LiveId" clId="{A895D3D9-D7B4-495C-9A08-219D2E276750}" dt="2018-10-26T23:52:49.396" v="3165" actId="1076"/>
          <ac:spMkLst>
            <pc:docMk/>
            <pc:sldMk cId="3686414793" sldId="276"/>
            <ac:spMk id="2" creationId="{E9BE372D-D13B-4872-AA7E-849CC0E7F04C}"/>
          </ac:spMkLst>
        </pc:spChg>
        <pc:spChg chg="del mod">
          <ac:chgData name="William Toth" userId="0bf2a754023d79ae" providerId="LiveId" clId="{A895D3D9-D7B4-495C-9A08-219D2E276750}" dt="2018-10-26T23:52:05.140" v="3154" actId="26606"/>
          <ac:spMkLst>
            <pc:docMk/>
            <pc:sldMk cId="3686414793" sldId="276"/>
            <ac:spMk id="3" creationId="{015FF2D4-64E8-43F6-B875-27BF5B9F5921}"/>
          </ac:spMkLst>
        </pc:spChg>
        <pc:spChg chg="add del">
          <ac:chgData name="William Toth" userId="0bf2a754023d79ae" providerId="LiveId" clId="{A895D3D9-D7B4-495C-9A08-219D2E276750}" dt="2018-10-26T23:52:05.107" v="3153" actId="26606"/>
          <ac:spMkLst>
            <pc:docMk/>
            <pc:sldMk cId="3686414793" sldId="276"/>
            <ac:spMk id="8" creationId="{8D70B121-56F4-4848-B38B-182089D909FA}"/>
          </ac:spMkLst>
        </pc:spChg>
        <pc:spChg chg="add mod ord">
          <ac:chgData name="William Toth" userId="0bf2a754023d79ae" providerId="LiveId" clId="{A895D3D9-D7B4-495C-9A08-219D2E276750}" dt="2018-10-27T03:18:34.097" v="5667" actId="167"/>
          <ac:spMkLst>
            <pc:docMk/>
            <pc:sldMk cId="3686414793" sldId="276"/>
            <ac:spMk id="9" creationId="{A2461A3B-D7E1-4549-ABDF-781B5B36CA16}"/>
          </ac:spMkLst>
        </pc:spChg>
        <pc:spChg chg="add del">
          <ac:chgData name="William Toth" userId="0bf2a754023d79ae" providerId="LiveId" clId="{A895D3D9-D7B4-495C-9A08-219D2E276750}" dt="2018-10-27T02:58:29.064" v="5496"/>
          <ac:spMkLst>
            <pc:docMk/>
            <pc:sldMk cId="3686414793" sldId="276"/>
            <ac:spMk id="12" creationId="{42A5316D-ED2F-4F89-B4B4-8D9240B1A348}"/>
          </ac:spMkLst>
        </pc:spChg>
        <pc:graphicFrameChg chg="add mod">
          <ac:chgData name="William Toth" userId="0bf2a754023d79ae" providerId="LiveId" clId="{A895D3D9-D7B4-495C-9A08-219D2E276750}" dt="2018-10-26T23:53:00.148" v="3166" actId="14100"/>
          <ac:graphicFrameMkLst>
            <pc:docMk/>
            <pc:sldMk cId="3686414793" sldId="276"/>
            <ac:graphicFrameMk id="5" creationId="{88A8FF46-B46A-4027-8F5A-D2587784EBE5}"/>
          </ac:graphicFrameMkLst>
        </pc:graphicFrameChg>
        <pc:cxnChg chg="add del">
          <ac:chgData name="William Toth" userId="0bf2a754023d79ae" providerId="LiveId" clId="{A895D3D9-D7B4-495C-9A08-219D2E276750}" dt="2018-10-26T23:52:05.107" v="3153" actId="26606"/>
          <ac:cxnSpMkLst>
            <pc:docMk/>
            <pc:sldMk cId="3686414793" sldId="276"/>
            <ac:cxnSpMk id="10" creationId="{2D72A2C9-F3CA-4216-8BAD-FA4C970C3C4E}"/>
          </ac:cxnSpMkLst>
        </pc:cxnChg>
      </pc:sldChg>
      <pc:sldChg chg="addSp delSp modSp add mod setBg delDesignElem">
        <pc:chgData name="William Toth" userId="0bf2a754023d79ae" providerId="LiveId" clId="{A895D3D9-D7B4-495C-9A08-219D2E276750}" dt="2018-10-27T03:18:55.170" v="5672" actId="207"/>
        <pc:sldMkLst>
          <pc:docMk/>
          <pc:sldMk cId="3299638272" sldId="277"/>
        </pc:sldMkLst>
        <pc:spChg chg="mod">
          <ac:chgData name="William Toth" userId="0bf2a754023d79ae" providerId="LiveId" clId="{A895D3D9-D7B4-495C-9A08-219D2E276750}" dt="2018-10-26T23:58:18.886" v="3742" actId="26606"/>
          <ac:spMkLst>
            <pc:docMk/>
            <pc:sldMk cId="3299638272" sldId="277"/>
            <ac:spMk id="2" creationId="{7CCCE934-EA61-46E7-8051-893BE49377A5}"/>
          </ac:spMkLst>
        </pc:spChg>
        <pc:spChg chg="del mod">
          <ac:chgData name="William Toth" userId="0bf2a754023d79ae" providerId="LiveId" clId="{A895D3D9-D7B4-495C-9A08-219D2E276750}" dt="2018-10-26T23:58:18.886" v="3742" actId="26606"/>
          <ac:spMkLst>
            <pc:docMk/>
            <pc:sldMk cId="3299638272" sldId="277"/>
            <ac:spMk id="3" creationId="{4A844150-AE3E-4199-8776-5770A487617A}"/>
          </ac:spMkLst>
        </pc:spChg>
        <pc:spChg chg="add del">
          <ac:chgData name="William Toth" userId="0bf2a754023d79ae" providerId="LiveId" clId="{A895D3D9-D7B4-495C-9A08-219D2E276750}" dt="2018-10-27T02:58:29.064" v="5496"/>
          <ac:spMkLst>
            <pc:docMk/>
            <pc:sldMk cId="3299638272" sldId="277"/>
            <ac:spMk id="10" creationId="{42285737-90EE-47DC-AC80-8AE156B11969}"/>
          </ac:spMkLst>
        </pc:spChg>
        <pc:spChg chg="add mod ord">
          <ac:chgData name="William Toth" userId="0bf2a754023d79ae" providerId="LiveId" clId="{A895D3D9-D7B4-495C-9A08-219D2E276750}" dt="2018-10-27T03:18:55.170" v="5672" actId="207"/>
          <ac:spMkLst>
            <pc:docMk/>
            <pc:sldMk cId="3299638272" sldId="277"/>
            <ac:spMk id="19" creationId="{7D89D808-69F9-49F2-9805-F278914DAC99}"/>
          </ac:spMkLst>
        </pc:spChg>
        <pc:grpChg chg="add del">
          <ac:chgData name="William Toth" userId="0bf2a754023d79ae" providerId="LiveId" clId="{A895D3D9-D7B4-495C-9A08-219D2E276750}" dt="2018-10-27T02:58:29.064" v="5496"/>
          <ac:grpSpMkLst>
            <pc:docMk/>
            <pc:sldMk cId="3299638272" sldId="277"/>
            <ac:grpSpMk id="12" creationId="{B57BDC17-F1B3-455F-BBF1-680AA1F25C06}"/>
          </ac:grpSpMkLst>
        </pc:grpChg>
        <pc:graphicFrameChg chg="add">
          <ac:chgData name="William Toth" userId="0bf2a754023d79ae" providerId="LiveId" clId="{A895D3D9-D7B4-495C-9A08-219D2E276750}" dt="2018-10-26T23:58:18.886" v="3742" actId="26606"/>
          <ac:graphicFrameMkLst>
            <pc:docMk/>
            <pc:sldMk cId="3299638272" sldId="277"/>
            <ac:graphicFrameMk id="5" creationId="{BA9738D1-A080-425F-8DEE-151904591687}"/>
          </ac:graphicFrameMkLst>
        </pc:graphicFrameChg>
      </pc:sldChg>
      <pc:sldChg chg="addSp delSp modSp add mod setBg delDesignElem">
        <pc:chgData name="William Toth" userId="0bf2a754023d79ae" providerId="LiveId" clId="{A895D3D9-D7B4-495C-9A08-219D2E276750}" dt="2018-10-27T03:21:19.822" v="5695" actId="14100"/>
        <pc:sldMkLst>
          <pc:docMk/>
          <pc:sldMk cId="97858658" sldId="278"/>
        </pc:sldMkLst>
        <pc:spChg chg="mod">
          <ac:chgData name="William Toth" userId="0bf2a754023d79ae" providerId="LiveId" clId="{A895D3D9-D7B4-495C-9A08-219D2E276750}" dt="2018-10-27T00:03:16.999" v="3912" actId="26606"/>
          <ac:spMkLst>
            <pc:docMk/>
            <pc:sldMk cId="97858658" sldId="278"/>
            <ac:spMk id="2" creationId="{5D9369AF-F634-42ED-A5CC-E18B68280F3B}"/>
          </ac:spMkLst>
        </pc:spChg>
        <pc:spChg chg="mod">
          <ac:chgData name="William Toth" userId="0bf2a754023d79ae" providerId="LiveId" clId="{A895D3D9-D7B4-495C-9A08-219D2E276750}" dt="2018-10-27T03:21:19.822" v="5695" actId="14100"/>
          <ac:spMkLst>
            <pc:docMk/>
            <pc:sldMk cId="97858658" sldId="278"/>
            <ac:spMk id="3" creationId="{479E05F4-677D-4305-8384-4660D5ADF324}"/>
          </ac:spMkLst>
        </pc:spChg>
        <pc:spChg chg="add mod ord">
          <ac:chgData name="William Toth" userId="0bf2a754023d79ae" providerId="LiveId" clId="{A895D3D9-D7B4-495C-9A08-219D2E276750}" dt="2018-10-27T03:19:48.111" v="5685" actId="1076"/>
          <ac:spMkLst>
            <pc:docMk/>
            <pc:sldMk cId="97858658" sldId="278"/>
            <ac:spMk id="4" creationId="{4744791E-B2D8-4592-AC4E-821643072F52}"/>
          </ac:spMkLst>
        </pc:spChg>
        <pc:spChg chg="add mod ord">
          <ac:chgData name="William Toth" userId="0bf2a754023d79ae" providerId="LiveId" clId="{A895D3D9-D7B4-495C-9A08-219D2E276750}" dt="2018-10-27T03:20:05.094" v="5689" actId="1076"/>
          <ac:spMkLst>
            <pc:docMk/>
            <pc:sldMk cId="97858658" sldId="278"/>
            <ac:spMk id="5" creationId="{5E459C05-F080-4C5C-9DCC-6A4344611EA2}"/>
          </ac:spMkLst>
        </pc:spChg>
        <pc:spChg chg="add mod ord">
          <ac:chgData name="William Toth" userId="0bf2a754023d79ae" providerId="LiveId" clId="{A895D3D9-D7B4-495C-9A08-219D2E276750}" dt="2018-10-27T03:21:14.280" v="5694" actId="167"/>
          <ac:spMkLst>
            <pc:docMk/>
            <pc:sldMk cId="97858658" sldId="278"/>
            <ac:spMk id="6" creationId="{EC58D3BF-1E24-433B-AA6A-803121256E18}"/>
          </ac:spMkLst>
        </pc:spChg>
        <pc:spChg chg="add del">
          <ac:chgData name="William Toth" userId="0bf2a754023d79ae" providerId="LiveId" clId="{A895D3D9-D7B4-495C-9A08-219D2E276750}" dt="2018-10-27T00:03:16.999" v="3912" actId="26606"/>
          <ac:spMkLst>
            <pc:docMk/>
            <pc:sldMk cId="97858658" sldId="278"/>
            <ac:spMk id="10" creationId="{AFA67CD3-AB4E-4A7A-BEB8-53C445D8C44E}"/>
          </ac:spMkLst>
        </pc:spChg>
        <pc:spChg chg="add del">
          <ac:chgData name="William Toth" userId="0bf2a754023d79ae" providerId="LiveId" clId="{A895D3D9-D7B4-495C-9A08-219D2E276750}" dt="2018-10-27T00:03:16.999" v="3912" actId="26606"/>
          <ac:spMkLst>
            <pc:docMk/>
            <pc:sldMk cId="97858658" sldId="278"/>
            <ac:spMk id="14" creationId="{339C8D78-A644-462F-B674-F440635E5353}"/>
          </ac:spMkLst>
        </pc:spChg>
        <pc:spChg chg="add del">
          <ac:chgData name="William Toth" userId="0bf2a754023d79ae" providerId="LiveId" clId="{A895D3D9-D7B4-495C-9A08-219D2E276750}" dt="2018-10-27T02:58:29.064" v="5496"/>
          <ac:spMkLst>
            <pc:docMk/>
            <pc:sldMk cId="97858658" sldId="278"/>
            <ac:spMk id="19" creationId="{59A309A7-1751-4ABE-A3C1-EEC40366AD89}"/>
          </ac:spMkLst>
        </pc:spChg>
        <pc:spChg chg="add del">
          <ac:chgData name="William Toth" userId="0bf2a754023d79ae" providerId="LiveId" clId="{A895D3D9-D7B4-495C-9A08-219D2E276750}" dt="2018-10-27T02:58:29.064" v="5496"/>
          <ac:spMkLst>
            <pc:docMk/>
            <pc:sldMk cId="97858658" sldId="278"/>
            <ac:spMk id="21" creationId="{967D8EB6-EAE1-4F9C-B398-83321E287204}"/>
          </ac:spMkLst>
        </pc:spChg>
        <pc:picChg chg="add mod ord">
          <ac:chgData name="William Toth" userId="0bf2a754023d79ae" providerId="LiveId" clId="{A895D3D9-D7B4-495C-9A08-219D2E276750}" dt="2018-10-27T00:03:16.999" v="3912" actId="26606"/>
          <ac:picMkLst>
            <pc:docMk/>
            <pc:sldMk cId="97858658" sldId="278"/>
            <ac:picMk id="7" creationId="{14606744-D920-4E04-820B-560518E4C114}"/>
          </ac:picMkLst>
        </pc:picChg>
        <pc:picChg chg="add del">
          <ac:chgData name="William Toth" userId="0bf2a754023d79ae" providerId="LiveId" clId="{A895D3D9-D7B4-495C-9A08-219D2E276750}" dt="2018-10-27T00:03:16.999" v="3912" actId="26606"/>
          <ac:picMkLst>
            <pc:docMk/>
            <pc:sldMk cId="97858658" sldId="278"/>
            <ac:picMk id="12" creationId="{07CF545F-9C2E-4446-97CD-AD92990C2B68}"/>
          </ac:picMkLst>
        </pc:picChg>
      </pc:sldChg>
      <pc:sldChg chg="addSp delSp modSp add mod setBg">
        <pc:chgData name="William Toth" userId="0bf2a754023d79ae" providerId="LiveId" clId="{A895D3D9-D7B4-495C-9A08-219D2E276750}" dt="2018-10-27T03:01:21.610" v="5528"/>
        <pc:sldMkLst>
          <pc:docMk/>
          <pc:sldMk cId="2197995072" sldId="279"/>
        </pc:sldMkLst>
        <pc:spChg chg="mod">
          <ac:chgData name="William Toth" userId="0bf2a754023d79ae" providerId="LiveId" clId="{A895D3D9-D7B4-495C-9A08-219D2E276750}" dt="2018-10-27T00:08:43.862" v="4349" actId="26606"/>
          <ac:spMkLst>
            <pc:docMk/>
            <pc:sldMk cId="2197995072" sldId="279"/>
            <ac:spMk id="2" creationId="{71D3ED8E-6A32-47AE-A27D-34AB859D463C}"/>
          </ac:spMkLst>
        </pc:spChg>
        <pc:spChg chg="add del mod">
          <ac:chgData name="William Toth" userId="0bf2a754023d79ae" providerId="LiveId" clId="{A895D3D9-D7B4-495C-9A08-219D2E276750}" dt="2018-10-27T00:08:43.862" v="4349" actId="26606"/>
          <ac:spMkLst>
            <pc:docMk/>
            <pc:sldMk cId="2197995072" sldId="279"/>
            <ac:spMk id="3" creationId="{94AACC1A-3B3B-4BD3-BD95-B1338299F4AD}"/>
          </ac:spMkLst>
        </pc:spChg>
        <pc:spChg chg="add del">
          <ac:chgData name="William Toth" userId="0bf2a754023d79ae" providerId="LiveId" clId="{A895D3D9-D7B4-495C-9A08-219D2E276750}" dt="2018-10-27T00:08:42.702" v="4346" actId="26606"/>
          <ac:spMkLst>
            <pc:docMk/>
            <pc:sldMk cId="2197995072" sldId="279"/>
            <ac:spMk id="10" creationId="{42285737-90EE-47DC-AC80-8AE156B11969}"/>
          </ac:spMkLst>
        </pc:spChg>
        <pc:spChg chg="add del">
          <ac:chgData name="William Toth" userId="0bf2a754023d79ae" providerId="LiveId" clId="{A895D3D9-D7B4-495C-9A08-219D2E276750}" dt="2018-10-27T00:08:43.821" v="4348" actId="26606"/>
          <ac:spMkLst>
            <pc:docMk/>
            <pc:sldMk cId="2197995072" sldId="279"/>
            <ac:spMk id="20" creationId="{94AACC1A-3B3B-4BD3-BD95-B1338299F4AD}"/>
          </ac:spMkLst>
        </pc:spChg>
        <pc:spChg chg="add del">
          <ac:chgData name="William Toth" userId="0bf2a754023d79ae" providerId="LiveId" clId="{A895D3D9-D7B4-495C-9A08-219D2E276750}" dt="2018-10-27T00:08:43.821" v="4348" actId="26606"/>
          <ac:spMkLst>
            <pc:docMk/>
            <pc:sldMk cId="2197995072" sldId="279"/>
            <ac:spMk id="21" creationId="{59A309A7-1751-4ABE-A3C1-EEC40366AD89}"/>
          </ac:spMkLst>
        </pc:spChg>
        <pc:spChg chg="add del">
          <ac:chgData name="William Toth" userId="0bf2a754023d79ae" providerId="LiveId" clId="{A895D3D9-D7B4-495C-9A08-219D2E276750}" dt="2018-10-27T00:08:43.821" v="4348" actId="26606"/>
          <ac:spMkLst>
            <pc:docMk/>
            <pc:sldMk cId="2197995072" sldId="279"/>
            <ac:spMk id="22" creationId="{967D8EB6-EAE1-4F9C-B398-83321E287204}"/>
          </ac:spMkLst>
        </pc:spChg>
        <pc:grpChg chg="add del">
          <ac:chgData name="William Toth" userId="0bf2a754023d79ae" providerId="LiveId" clId="{A895D3D9-D7B4-495C-9A08-219D2E276750}" dt="2018-10-27T00:08:42.702" v="4346" actId="26606"/>
          <ac:grpSpMkLst>
            <pc:docMk/>
            <pc:sldMk cId="2197995072" sldId="279"/>
            <ac:grpSpMk id="12" creationId="{B57BDC17-F1B3-455F-BBF1-680AA1F25C06}"/>
          </ac:grpSpMkLst>
        </pc:grpChg>
        <pc:graphicFrameChg chg="add del">
          <ac:chgData name="William Toth" userId="0bf2a754023d79ae" providerId="LiveId" clId="{A895D3D9-D7B4-495C-9A08-219D2E276750}" dt="2018-10-27T00:08:42.702" v="4346" actId="26606"/>
          <ac:graphicFrameMkLst>
            <pc:docMk/>
            <pc:sldMk cId="2197995072" sldId="279"/>
            <ac:graphicFrameMk id="5" creationId="{8C524EE1-5753-4AE6-A94D-51FD0BB8E721}"/>
          </ac:graphicFrameMkLst>
        </pc:graphicFrameChg>
        <pc:graphicFrameChg chg="add mod">
          <ac:chgData name="William Toth" userId="0bf2a754023d79ae" providerId="LiveId" clId="{A895D3D9-D7B4-495C-9A08-219D2E276750}" dt="2018-10-27T00:10:08.205" v="4359"/>
          <ac:graphicFrameMkLst>
            <pc:docMk/>
            <pc:sldMk cId="2197995072" sldId="279"/>
            <ac:graphicFrameMk id="24" creationId="{B1986A65-FA5C-4879-AAFA-C3F3F5A8BD15}"/>
          </ac:graphicFrameMkLst>
        </pc:graphicFrameChg>
        <pc:picChg chg="add del">
          <ac:chgData name="William Toth" userId="0bf2a754023d79ae" providerId="LiveId" clId="{A895D3D9-D7B4-495C-9A08-219D2E276750}" dt="2018-10-27T00:08:43.821" v="4348" actId="26606"/>
          <ac:picMkLst>
            <pc:docMk/>
            <pc:sldMk cId="2197995072" sldId="279"/>
            <ac:picMk id="7" creationId="{2EA418FE-552A-477D-910F-433007C3142E}"/>
          </ac:picMkLst>
        </pc:picChg>
      </pc:sldChg>
      <pc:sldChg chg="addSp delSp modSp add mod setBg delDesignElem">
        <pc:chgData name="William Toth" userId="0bf2a754023d79ae" providerId="LiveId" clId="{A895D3D9-D7B4-495C-9A08-219D2E276750}" dt="2018-10-27T13:29:35.017" v="5724" actId="207"/>
        <pc:sldMkLst>
          <pc:docMk/>
          <pc:sldMk cId="2506351753" sldId="280"/>
        </pc:sldMkLst>
        <pc:spChg chg="mod">
          <ac:chgData name="William Toth" userId="0bf2a754023d79ae" providerId="LiveId" clId="{A895D3D9-D7B4-495C-9A08-219D2E276750}" dt="2018-10-27T13:29:10.057" v="5723" actId="27636"/>
          <ac:spMkLst>
            <pc:docMk/>
            <pc:sldMk cId="2506351753" sldId="280"/>
            <ac:spMk id="2" creationId="{4FB84352-DB2E-4EC0-A93B-D35CC0A1820E}"/>
          </ac:spMkLst>
        </pc:spChg>
        <pc:spChg chg="del mod">
          <ac:chgData name="William Toth" userId="0bf2a754023d79ae" providerId="LiveId" clId="{A895D3D9-D7B4-495C-9A08-219D2E276750}" dt="2018-10-27T00:14:56.491" v="4413" actId="26606"/>
          <ac:spMkLst>
            <pc:docMk/>
            <pc:sldMk cId="2506351753" sldId="280"/>
            <ac:spMk id="3" creationId="{0525D646-6301-4E1D-B85B-D67F5D137302}"/>
          </ac:spMkLst>
        </pc:spChg>
        <pc:spChg chg="add mod ord">
          <ac:chgData name="William Toth" userId="0bf2a754023d79ae" providerId="LiveId" clId="{A895D3D9-D7B4-495C-9A08-219D2E276750}" dt="2018-10-27T13:27:26.213" v="5706" actId="14100"/>
          <ac:spMkLst>
            <pc:docMk/>
            <pc:sldMk cId="2506351753" sldId="280"/>
            <ac:spMk id="4" creationId="{03FFDDB2-4404-4BDE-9511-8D21042BCEE5}"/>
          </ac:spMkLst>
        </pc:spChg>
        <pc:spChg chg="add mod ord">
          <ac:chgData name="William Toth" userId="0bf2a754023d79ae" providerId="LiveId" clId="{A895D3D9-D7B4-495C-9A08-219D2E276750}" dt="2018-10-27T13:27:53.824" v="5709" actId="2085"/>
          <ac:spMkLst>
            <pc:docMk/>
            <pc:sldMk cId="2506351753" sldId="280"/>
            <ac:spMk id="6" creationId="{BA469B25-A3D2-4B51-8D4E-343F47B11E72}"/>
          </ac:spMkLst>
        </pc:spChg>
        <pc:spChg chg="add mod ord">
          <ac:chgData name="William Toth" userId="0bf2a754023d79ae" providerId="LiveId" clId="{A895D3D9-D7B4-495C-9A08-219D2E276750}" dt="2018-10-27T13:29:35.017" v="5724" actId="207"/>
          <ac:spMkLst>
            <pc:docMk/>
            <pc:sldMk cId="2506351753" sldId="280"/>
            <ac:spMk id="7" creationId="{6842580D-BA68-4A40-866C-75F42723E97A}"/>
          </ac:spMkLst>
        </pc:spChg>
        <pc:spChg chg="add del">
          <ac:chgData name="William Toth" userId="0bf2a754023d79ae" providerId="LiveId" clId="{A895D3D9-D7B4-495C-9A08-219D2E276750}" dt="2018-10-27T02:58:29.064" v="5496"/>
          <ac:spMkLst>
            <pc:docMk/>
            <pc:sldMk cId="2506351753" sldId="280"/>
            <ac:spMk id="10" creationId="{42285737-90EE-47DC-AC80-8AE156B11969}"/>
          </ac:spMkLst>
        </pc:spChg>
        <pc:grpChg chg="add del">
          <ac:chgData name="William Toth" userId="0bf2a754023d79ae" providerId="LiveId" clId="{A895D3D9-D7B4-495C-9A08-219D2E276750}" dt="2018-10-27T02:58:29.064" v="5496"/>
          <ac:grpSpMkLst>
            <pc:docMk/>
            <pc:sldMk cId="2506351753" sldId="280"/>
            <ac:grpSpMk id="12" creationId="{B57BDC17-F1B3-455F-BBF1-680AA1F25C06}"/>
          </ac:grpSpMkLst>
        </pc:grpChg>
        <pc:graphicFrameChg chg="add mod">
          <ac:chgData name="William Toth" userId="0bf2a754023d79ae" providerId="LiveId" clId="{A895D3D9-D7B4-495C-9A08-219D2E276750}" dt="2018-10-27T13:28:41.509" v="5718" actId="1076"/>
          <ac:graphicFrameMkLst>
            <pc:docMk/>
            <pc:sldMk cId="2506351753" sldId="280"/>
            <ac:graphicFrameMk id="5" creationId="{E1A98AAB-C0ED-4392-847B-8B2BDB4EA850}"/>
          </ac:graphicFrameMkLst>
        </pc:graphicFrameChg>
      </pc:sldChg>
      <pc:sldChg chg="addSp delSp modSp add mod setBg">
        <pc:chgData name="William Toth" userId="0bf2a754023d79ae" providerId="LiveId" clId="{A895D3D9-D7B4-495C-9A08-219D2E276750}" dt="2018-10-27T13:29:57.268" v="5725"/>
        <pc:sldMkLst>
          <pc:docMk/>
          <pc:sldMk cId="176278911" sldId="281"/>
        </pc:sldMkLst>
        <pc:spChg chg="mod">
          <ac:chgData name="William Toth" userId="0bf2a754023d79ae" providerId="LiveId" clId="{A895D3D9-D7B4-495C-9A08-219D2E276750}" dt="2018-10-27T00:18:41.013" v="4484" actId="26606"/>
          <ac:spMkLst>
            <pc:docMk/>
            <pc:sldMk cId="176278911" sldId="281"/>
            <ac:spMk id="2" creationId="{096EA8F1-4FDC-45D8-9090-F8ED0EDC1E59}"/>
          </ac:spMkLst>
        </pc:spChg>
        <pc:spChg chg="del mod">
          <ac:chgData name="William Toth" userId="0bf2a754023d79ae" providerId="LiveId" clId="{A895D3D9-D7B4-495C-9A08-219D2E276750}" dt="2018-10-27T00:16:26.098" v="4432" actId="26606"/>
          <ac:spMkLst>
            <pc:docMk/>
            <pc:sldMk cId="176278911" sldId="281"/>
            <ac:spMk id="3" creationId="{00D680E8-D2CB-40E6-9340-F94D080F7D4A}"/>
          </ac:spMkLst>
        </pc:spChg>
        <pc:spChg chg="add del mod">
          <ac:chgData name="William Toth" userId="0bf2a754023d79ae" providerId="LiveId" clId="{A895D3D9-D7B4-495C-9A08-219D2E276750}" dt="2018-10-27T00:16:26.100" v="4434"/>
          <ac:spMkLst>
            <pc:docMk/>
            <pc:sldMk cId="176278911" sldId="281"/>
            <ac:spMk id="4" creationId="{03379D3D-01E2-45B3-9390-038B9679E8C2}"/>
          </ac:spMkLst>
        </pc:spChg>
        <pc:spChg chg="add del">
          <ac:chgData name="William Toth" userId="0bf2a754023d79ae" providerId="LiveId" clId="{A895D3D9-D7B4-495C-9A08-219D2E276750}" dt="2018-10-27T00:18:41.013" v="4484" actId="26606"/>
          <ac:spMkLst>
            <pc:docMk/>
            <pc:sldMk cId="176278911" sldId="281"/>
            <ac:spMk id="11" creationId="{42285737-90EE-47DC-AC80-8AE156B11969}"/>
          </ac:spMkLst>
        </pc:spChg>
        <pc:spChg chg="add del">
          <ac:chgData name="William Toth" userId="0bf2a754023d79ae" providerId="LiveId" clId="{A895D3D9-D7B4-495C-9A08-219D2E276750}" dt="2018-10-27T00:18:38.916" v="4481" actId="26606"/>
          <ac:spMkLst>
            <pc:docMk/>
            <pc:sldMk cId="176278911" sldId="281"/>
            <ac:spMk id="24" creationId="{E4505C23-674B-4195-81D6-0C127FEAE3F8}"/>
          </ac:spMkLst>
        </pc:spChg>
        <pc:spChg chg="add del">
          <ac:chgData name="William Toth" userId="0bf2a754023d79ae" providerId="LiveId" clId="{A895D3D9-D7B4-495C-9A08-219D2E276750}" dt="2018-10-27T00:18:38.916" v="4481" actId="26606"/>
          <ac:spMkLst>
            <pc:docMk/>
            <pc:sldMk cId="176278911" sldId="281"/>
            <ac:spMk id="26" creationId="{65C9B8F0-FF66-4C15-BD05-E86B87331846}"/>
          </ac:spMkLst>
        </pc:spChg>
        <pc:spChg chg="add del">
          <ac:chgData name="William Toth" userId="0bf2a754023d79ae" providerId="LiveId" clId="{A895D3D9-D7B4-495C-9A08-219D2E276750}" dt="2018-10-27T00:18:40.956" v="4483" actId="26606"/>
          <ac:spMkLst>
            <pc:docMk/>
            <pc:sldMk cId="176278911" sldId="281"/>
            <ac:spMk id="28" creationId="{DB66F6E8-4D4A-4907-940A-774703A2D0FE}"/>
          </ac:spMkLst>
        </pc:spChg>
        <pc:spChg chg="add del">
          <ac:chgData name="William Toth" userId="0bf2a754023d79ae" providerId="LiveId" clId="{A895D3D9-D7B4-495C-9A08-219D2E276750}" dt="2018-10-27T00:18:40.956" v="4483" actId="26606"/>
          <ac:spMkLst>
            <pc:docMk/>
            <pc:sldMk cId="176278911" sldId="281"/>
            <ac:spMk id="29" creationId="{8F1F5A56-E82B-4FD5-9025-B72896FFBB6D}"/>
          </ac:spMkLst>
        </pc:spChg>
        <pc:grpChg chg="add del">
          <ac:chgData name="William Toth" userId="0bf2a754023d79ae" providerId="LiveId" clId="{A895D3D9-D7B4-495C-9A08-219D2E276750}" dt="2018-10-27T00:18:41.013" v="4484" actId="26606"/>
          <ac:grpSpMkLst>
            <pc:docMk/>
            <pc:sldMk cId="176278911" sldId="281"/>
            <ac:grpSpMk id="13" creationId="{B57BDC17-F1B3-455F-BBF1-680AA1F25C06}"/>
          </ac:grpSpMkLst>
        </pc:grpChg>
        <pc:graphicFrameChg chg="add mod modGraphic">
          <ac:chgData name="William Toth" userId="0bf2a754023d79ae" providerId="LiveId" clId="{A895D3D9-D7B4-495C-9A08-219D2E276750}" dt="2018-10-27T00:18:41.013" v="4484" actId="26606"/>
          <ac:graphicFrameMkLst>
            <pc:docMk/>
            <pc:sldMk cId="176278911" sldId="281"/>
            <ac:graphicFrameMk id="6" creationId="{24D97F20-8BBA-45C2-BF2B-12435CFA61C1}"/>
          </ac:graphicFrameMkLst>
        </pc:graphicFrameChg>
      </pc:sldChg>
      <pc:sldChg chg="addSp delSp modSp add mod setBg delDesignElem">
        <pc:chgData name="William Toth" userId="0bf2a754023d79ae" providerId="LiveId" clId="{A895D3D9-D7B4-495C-9A08-219D2E276750}" dt="2018-10-27T13:30:50.227" v="5733" actId="207"/>
        <pc:sldMkLst>
          <pc:docMk/>
          <pc:sldMk cId="4228995486" sldId="282"/>
        </pc:sldMkLst>
        <pc:spChg chg="mod">
          <ac:chgData name="William Toth" userId="0bf2a754023d79ae" providerId="LiveId" clId="{A895D3D9-D7B4-495C-9A08-219D2E276750}" dt="2018-10-27T00:17:56.152" v="4477" actId="26606"/>
          <ac:spMkLst>
            <pc:docMk/>
            <pc:sldMk cId="4228995486" sldId="282"/>
            <ac:spMk id="2" creationId="{278C0FE4-47A3-46E0-9B84-D34742DBD358}"/>
          </ac:spMkLst>
        </pc:spChg>
        <pc:spChg chg="add del mod">
          <ac:chgData name="William Toth" userId="0bf2a754023d79ae" providerId="LiveId" clId="{A895D3D9-D7B4-495C-9A08-219D2E276750}" dt="2018-10-27T00:17:56.152" v="4477" actId="26606"/>
          <ac:spMkLst>
            <pc:docMk/>
            <pc:sldMk cId="4228995486" sldId="282"/>
            <ac:spMk id="3" creationId="{C45F6A88-C9F5-4000-AE49-2E4DA662F74C}"/>
          </ac:spMkLst>
        </pc:spChg>
        <pc:spChg chg="add mod ord">
          <ac:chgData name="William Toth" userId="0bf2a754023d79ae" providerId="LiveId" clId="{A895D3D9-D7B4-495C-9A08-219D2E276750}" dt="2018-10-27T13:30:50.227" v="5733" actId="207"/>
          <ac:spMkLst>
            <pc:docMk/>
            <pc:sldMk cId="4228995486" sldId="282"/>
            <ac:spMk id="4" creationId="{52EB4FC1-0DEE-4047-80E5-5D0ED61EAAF6}"/>
          </ac:spMkLst>
        </pc:spChg>
        <pc:spChg chg="add del">
          <ac:chgData name="William Toth" userId="0bf2a754023d79ae" providerId="LiveId" clId="{A895D3D9-D7B4-495C-9A08-219D2E276750}" dt="2018-10-27T00:17:56.122" v="4476" actId="26606"/>
          <ac:spMkLst>
            <pc:docMk/>
            <pc:sldMk cId="4228995486" sldId="282"/>
            <ac:spMk id="10" creationId="{42285737-90EE-47DC-AC80-8AE156B11969}"/>
          </ac:spMkLst>
        </pc:spChg>
        <pc:spChg chg="add del">
          <ac:chgData name="William Toth" userId="0bf2a754023d79ae" providerId="LiveId" clId="{A895D3D9-D7B4-495C-9A08-219D2E276750}" dt="2018-10-27T02:58:29.064" v="5496"/>
          <ac:spMkLst>
            <pc:docMk/>
            <pc:sldMk cId="4228995486" sldId="282"/>
            <ac:spMk id="20" creationId="{4351DFE5-F63D-4BE0-BDA9-E3EB88F01AA5}"/>
          </ac:spMkLst>
        </pc:spChg>
        <pc:grpChg chg="add del">
          <ac:chgData name="William Toth" userId="0bf2a754023d79ae" providerId="LiveId" clId="{A895D3D9-D7B4-495C-9A08-219D2E276750}" dt="2018-10-27T00:17:56.122" v="4476" actId="26606"/>
          <ac:grpSpMkLst>
            <pc:docMk/>
            <pc:sldMk cId="4228995486" sldId="282"/>
            <ac:grpSpMk id="12" creationId="{B57BDC17-F1B3-455F-BBF1-680AA1F25C06}"/>
          </ac:grpSpMkLst>
        </pc:grpChg>
        <pc:graphicFrameChg chg="add del">
          <ac:chgData name="William Toth" userId="0bf2a754023d79ae" providerId="LiveId" clId="{A895D3D9-D7B4-495C-9A08-219D2E276750}" dt="2018-10-27T00:17:56.122" v="4476" actId="26606"/>
          <ac:graphicFrameMkLst>
            <pc:docMk/>
            <pc:sldMk cId="4228995486" sldId="282"/>
            <ac:graphicFrameMk id="5" creationId="{DA0C8759-1862-4C25-9CBB-1B958A725E8B}"/>
          </ac:graphicFrameMkLst>
        </pc:graphicFrameChg>
        <pc:graphicFrameChg chg="add">
          <ac:chgData name="William Toth" userId="0bf2a754023d79ae" providerId="LiveId" clId="{A895D3D9-D7B4-495C-9A08-219D2E276750}" dt="2018-10-27T00:17:56.152" v="4477" actId="26606"/>
          <ac:graphicFrameMkLst>
            <pc:docMk/>
            <pc:sldMk cId="4228995486" sldId="282"/>
            <ac:graphicFrameMk id="22" creationId="{0F78C6C6-B7C1-4100-920B-06CA9B3C3583}"/>
          </ac:graphicFrameMkLst>
        </pc:graphicFrameChg>
        <pc:picChg chg="add del">
          <ac:chgData name="William Toth" userId="0bf2a754023d79ae" providerId="LiveId" clId="{A895D3D9-D7B4-495C-9A08-219D2E276750}" dt="2018-10-27T02:58:29.064" v="5496"/>
          <ac:picMkLst>
            <pc:docMk/>
            <pc:sldMk cId="4228995486" sldId="282"/>
            <ac:picMk id="21" creationId="{02DD2BC0-6F29-4B4F-8D61-2DCF6D2E8E73}"/>
          </ac:picMkLst>
        </pc:picChg>
      </pc:sldChg>
      <pc:sldChg chg="addSp delSp modSp add mod setBg delDesignElem">
        <pc:chgData name="William Toth" userId="0bf2a754023d79ae" providerId="LiveId" clId="{A895D3D9-D7B4-495C-9A08-219D2E276750}" dt="2018-10-27T13:32:50.837" v="5749" actId="403"/>
        <pc:sldMkLst>
          <pc:docMk/>
          <pc:sldMk cId="1440374744" sldId="283"/>
        </pc:sldMkLst>
        <pc:spChg chg="mod">
          <ac:chgData name="William Toth" userId="0bf2a754023d79ae" providerId="LiveId" clId="{A895D3D9-D7B4-495C-9A08-219D2E276750}" dt="2018-10-27T13:32:50.837" v="5749" actId="403"/>
          <ac:spMkLst>
            <pc:docMk/>
            <pc:sldMk cId="1440374744" sldId="283"/>
            <ac:spMk id="2" creationId="{41B5C5CB-86DC-41E8-8F79-4A527B4F5FC8}"/>
          </ac:spMkLst>
        </pc:spChg>
        <pc:spChg chg="add del mod">
          <ac:chgData name="William Toth" userId="0bf2a754023d79ae" providerId="LiveId" clId="{A895D3D9-D7B4-495C-9A08-219D2E276750}" dt="2018-10-27T00:21:55.161" v="4551" actId="26606"/>
          <ac:spMkLst>
            <pc:docMk/>
            <pc:sldMk cId="1440374744" sldId="283"/>
            <ac:spMk id="3" creationId="{58C3AA09-9771-4FA7-8D2B-A8D10EFD3FB7}"/>
          </ac:spMkLst>
        </pc:spChg>
        <pc:spChg chg="add mod ord">
          <ac:chgData name="William Toth" userId="0bf2a754023d79ae" providerId="LiveId" clId="{A895D3D9-D7B4-495C-9A08-219D2E276750}" dt="2018-10-27T13:31:57.151" v="5739" actId="14100"/>
          <ac:spMkLst>
            <pc:docMk/>
            <pc:sldMk cId="1440374744" sldId="283"/>
            <ac:spMk id="4" creationId="{A24090F7-49B9-4CB4-9813-E25C771CC697}"/>
          </ac:spMkLst>
        </pc:spChg>
        <pc:spChg chg="add mod">
          <ac:chgData name="William Toth" userId="0bf2a754023d79ae" providerId="LiveId" clId="{A895D3D9-D7B4-495C-9A08-219D2E276750}" dt="2018-10-27T13:32:38.280" v="5745" actId="14100"/>
          <ac:spMkLst>
            <pc:docMk/>
            <pc:sldMk cId="1440374744" sldId="283"/>
            <ac:spMk id="6" creationId="{466958D1-B4E5-469F-9B48-7D81B35DFA55}"/>
          </ac:spMkLst>
        </pc:spChg>
        <pc:spChg chg="add del">
          <ac:chgData name="William Toth" userId="0bf2a754023d79ae" providerId="LiveId" clId="{A895D3D9-D7B4-495C-9A08-219D2E276750}" dt="2018-10-27T00:22:10.463" v="4553" actId="26606"/>
          <ac:spMkLst>
            <pc:docMk/>
            <pc:sldMk cId="1440374744" sldId="283"/>
            <ac:spMk id="8" creationId="{8D70B121-56F4-4848-B38B-182089D909FA}"/>
          </ac:spMkLst>
        </pc:spChg>
        <pc:spChg chg="add del">
          <ac:chgData name="William Toth" userId="0bf2a754023d79ae" providerId="LiveId" clId="{A895D3D9-D7B4-495C-9A08-219D2E276750}" dt="2018-10-27T00:21:52.412" v="4548" actId="26606"/>
          <ac:spMkLst>
            <pc:docMk/>
            <pc:sldMk cId="1440374744" sldId="283"/>
            <ac:spMk id="10" creationId="{42A5316D-ED2F-4F89-B4B4-8D9240B1A348}"/>
          </ac:spMkLst>
        </pc:spChg>
        <pc:spChg chg="add del">
          <ac:chgData name="William Toth" userId="0bf2a754023d79ae" providerId="LiveId" clId="{A895D3D9-D7B4-495C-9A08-219D2E276750}" dt="2018-10-27T00:21:55.153" v="4550" actId="26606"/>
          <ac:spMkLst>
            <pc:docMk/>
            <pc:sldMk cId="1440374744" sldId="283"/>
            <ac:spMk id="12" creationId="{42A5316D-ED2F-4F89-B4B4-8D9240B1A348}"/>
          </ac:spMkLst>
        </pc:spChg>
        <pc:spChg chg="add mod">
          <ac:chgData name="William Toth" userId="0bf2a754023d79ae" providerId="LiveId" clId="{A895D3D9-D7B4-495C-9A08-219D2E276750}" dt="2018-10-27T00:22:23.030" v="4556" actId="403"/>
          <ac:spMkLst>
            <pc:docMk/>
            <pc:sldMk cId="1440374744" sldId="283"/>
            <ac:spMk id="16" creationId="{58C3AA09-9771-4FA7-8D2B-A8D10EFD3FB7}"/>
          </ac:spMkLst>
        </pc:spChg>
        <pc:spChg chg="add del">
          <ac:chgData name="William Toth" userId="0bf2a754023d79ae" providerId="LiveId" clId="{A895D3D9-D7B4-495C-9A08-219D2E276750}" dt="2018-10-27T02:58:29.064" v="5496"/>
          <ac:spMkLst>
            <pc:docMk/>
            <pc:sldMk cId="1440374744" sldId="283"/>
            <ac:spMk id="21" creationId="{15911E3A-C35B-4EF7-A355-B84E9A14AF4D}"/>
          </ac:spMkLst>
        </pc:spChg>
        <pc:grpChg chg="add del">
          <ac:chgData name="William Toth" userId="0bf2a754023d79ae" providerId="LiveId" clId="{A895D3D9-D7B4-495C-9A08-219D2E276750}" dt="2018-10-27T02:58:29.064" v="5496"/>
          <ac:grpSpMkLst>
            <pc:docMk/>
            <pc:sldMk cId="1440374744" sldId="283"/>
            <ac:grpSpMk id="23" creationId="{E21ADB3D-AD65-44B4-847D-5E90E90A5D16}"/>
          </ac:grpSpMkLst>
        </pc:grpChg>
        <pc:grpChg chg="add del">
          <ac:chgData name="William Toth" userId="0bf2a754023d79ae" providerId="LiveId" clId="{A895D3D9-D7B4-495C-9A08-219D2E276750}" dt="2018-10-27T02:58:29.064" v="5496"/>
          <ac:grpSpMkLst>
            <pc:docMk/>
            <pc:sldMk cId="1440374744" sldId="283"/>
            <ac:grpSpMk id="46" creationId="{5F8A7F7F-DD1A-4F41-98AC-B9CE2A620CDC}"/>
          </ac:grpSpMkLst>
        </pc:grpChg>
        <pc:graphicFrameChg chg="add del">
          <ac:chgData name="William Toth" userId="0bf2a754023d79ae" providerId="LiveId" clId="{A895D3D9-D7B4-495C-9A08-219D2E276750}" dt="2018-10-27T00:21:52.412" v="4548" actId="26606"/>
          <ac:graphicFrameMkLst>
            <pc:docMk/>
            <pc:sldMk cId="1440374744" sldId="283"/>
            <ac:graphicFrameMk id="5" creationId="{1EB9C87E-2E43-4AD5-A1C7-C112D1D9EC24}"/>
          </ac:graphicFrameMkLst>
        </pc:graphicFrameChg>
        <pc:graphicFrameChg chg="add del">
          <ac:chgData name="William Toth" userId="0bf2a754023d79ae" providerId="LiveId" clId="{A895D3D9-D7B4-495C-9A08-219D2E276750}" dt="2018-10-27T00:21:55.153" v="4550" actId="26606"/>
          <ac:graphicFrameMkLst>
            <pc:docMk/>
            <pc:sldMk cId="1440374744" sldId="283"/>
            <ac:graphicFrameMk id="13" creationId="{6E218A8D-D28D-40E5-8AE8-3F6D018E7401}"/>
          </ac:graphicFrameMkLst>
        </pc:graphicFrameChg>
        <pc:cxnChg chg="add del">
          <ac:chgData name="William Toth" userId="0bf2a754023d79ae" providerId="LiveId" clId="{A895D3D9-D7B4-495C-9A08-219D2E276750}" dt="2018-10-27T00:22:10.463" v="4553" actId="26606"/>
          <ac:cxnSpMkLst>
            <pc:docMk/>
            <pc:sldMk cId="1440374744" sldId="283"/>
            <ac:cxnSpMk id="15" creationId="{2D72A2C9-F3CA-4216-8BAD-FA4C970C3C4E}"/>
          </ac:cxnSpMkLst>
        </pc:cxnChg>
      </pc:sldChg>
      <pc:sldChg chg="addSp delSp modSp add mod setBg delDesignElem">
        <pc:chgData name="William Toth" userId="0bf2a754023d79ae" providerId="LiveId" clId="{A895D3D9-D7B4-495C-9A08-219D2E276750}" dt="2018-10-27T13:34:39.892" v="5764"/>
        <pc:sldMkLst>
          <pc:docMk/>
          <pc:sldMk cId="71961147" sldId="284"/>
        </pc:sldMkLst>
        <pc:spChg chg="mod">
          <ac:chgData name="William Toth" userId="0bf2a754023d79ae" providerId="LiveId" clId="{A895D3D9-D7B4-495C-9A08-219D2E276750}" dt="2018-10-27T00:24:21.532" v="4688" actId="26606"/>
          <ac:spMkLst>
            <pc:docMk/>
            <pc:sldMk cId="71961147" sldId="284"/>
            <ac:spMk id="2" creationId="{D216574A-DD0B-449E-B8C5-40DACB148236}"/>
          </ac:spMkLst>
        </pc:spChg>
        <pc:spChg chg="del mod">
          <ac:chgData name="William Toth" userId="0bf2a754023d79ae" providerId="LiveId" clId="{A895D3D9-D7B4-495C-9A08-219D2E276750}" dt="2018-10-27T00:24:21.532" v="4688" actId="26606"/>
          <ac:spMkLst>
            <pc:docMk/>
            <pc:sldMk cId="71961147" sldId="284"/>
            <ac:spMk id="3" creationId="{6147CCE4-1473-48E3-8530-7A41D8233225}"/>
          </ac:spMkLst>
        </pc:spChg>
        <pc:spChg chg="add del">
          <ac:chgData name="William Toth" userId="0bf2a754023d79ae" providerId="LiveId" clId="{A895D3D9-D7B4-495C-9A08-219D2E276750}" dt="2018-10-27T02:58:29.064" v="5496"/>
          <ac:spMkLst>
            <pc:docMk/>
            <pc:sldMk cId="71961147" sldId="284"/>
            <ac:spMk id="10" creationId="{46C2E80F-49A6-4372-B103-219D417A55ED}"/>
          </ac:spMkLst>
        </pc:spChg>
        <pc:graphicFrameChg chg="add mod">
          <ac:chgData name="William Toth" userId="0bf2a754023d79ae" providerId="LiveId" clId="{A895D3D9-D7B4-495C-9A08-219D2E276750}" dt="2018-10-27T13:34:39.892" v="5764"/>
          <ac:graphicFrameMkLst>
            <pc:docMk/>
            <pc:sldMk cId="71961147" sldId="284"/>
            <ac:graphicFrameMk id="5" creationId="{F569A1C7-B677-4614-B1DB-D43BF4EFAAFB}"/>
          </ac:graphicFrameMkLst>
        </pc:graphicFrameChg>
      </pc:sldChg>
      <pc:sldChg chg="addSp delSp modSp add mod setBg delDesignElem">
        <pc:chgData name="William Toth" userId="0bf2a754023d79ae" providerId="LiveId" clId="{A895D3D9-D7B4-495C-9A08-219D2E276750}" dt="2018-10-27T13:38:07.960" v="5783" actId="403"/>
        <pc:sldMkLst>
          <pc:docMk/>
          <pc:sldMk cId="3324504390" sldId="285"/>
        </pc:sldMkLst>
        <pc:spChg chg="mod">
          <ac:chgData name="William Toth" userId="0bf2a754023d79ae" providerId="LiveId" clId="{A895D3D9-D7B4-495C-9A08-219D2E276750}" dt="2018-10-27T13:38:07.960" v="5783" actId="403"/>
          <ac:spMkLst>
            <pc:docMk/>
            <pc:sldMk cId="3324504390" sldId="285"/>
            <ac:spMk id="2" creationId="{35277B60-1ECC-44E6-8041-C54FC8265246}"/>
          </ac:spMkLst>
        </pc:spChg>
        <pc:spChg chg="del mod">
          <ac:chgData name="William Toth" userId="0bf2a754023d79ae" providerId="LiveId" clId="{A895D3D9-D7B4-495C-9A08-219D2E276750}" dt="2018-10-27T13:36:06.168" v="5775" actId="26606"/>
          <ac:spMkLst>
            <pc:docMk/>
            <pc:sldMk cId="3324504390" sldId="285"/>
            <ac:spMk id="3" creationId="{7E4D6A93-5B6E-4072-AC50-75C08A2E8864}"/>
          </ac:spMkLst>
        </pc:spChg>
        <pc:spChg chg="add del mod">
          <ac:chgData name="William Toth" userId="0bf2a754023d79ae" providerId="LiveId" clId="{A895D3D9-D7B4-495C-9A08-219D2E276750}" dt="2018-10-27T13:36:27.402" v="5778" actId="478"/>
          <ac:spMkLst>
            <pc:docMk/>
            <pc:sldMk cId="3324504390" sldId="285"/>
            <ac:spMk id="4" creationId="{915E5064-65C3-4051-B8E6-5EEC8111A0E5}"/>
          </ac:spMkLst>
        </pc:spChg>
        <pc:spChg chg="add del">
          <ac:chgData name="William Toth" userId="0bf2a754023d79ae" providerId="LiveId" clId="{A895D3D9-D7B4-495C-9A08-219D2E276750}" dt="2018-10-27T02:58:29.064" v="5496"/>
          <ac:spMkLst>
            <pc:docMk/>
            <pc:sldMk cId="3324504390" sldId="285"/>
            <ac:spMk id="8" creationId="{8D70B121-56F4-4848-B38B-182089D909FA}"/>
          </ac:spMkLst>
        </pc:spChg>
        <pc:graphicFrameChg chg="add mod">
          <ac:chgData name="William Toth" userId="0bf2a754023d79ae" providerId="LiveId" clId="{A895D3D9-D7B4-495C-9A08-219D2E276750}" dt="2018-10-27T13:37:51.537" v="5780"/>
          <ac:graphicFrameMkLst>
            <pc:docMk/>
            <pc:sldMk cId="3324504390" sldId="285"/>
            <ac:graphicFrameMk id="5" creationId="{6278FCCD-D904-423A-86DE-F5E63A3E81C5}"/>
          </ac:graphicFrameMkLst>
        </pc:graphicFrameChg>
        <pc:cxnChg chg="add del">
          <ac:chgData name="William Toth" userId="0bf2a754023d79ae" providerId="LiveId" clId="{A895D3D9-D7B4-495C-9A08-219D2E276750}" dt="2018-10-27T02:58:29.064" v="5496"/>
          <ac:cxnSpMkLst>
            <pc:docMk/>
            <pc:sldMk cId="3324504390" sldId="285"/>
            <ac:cxnSpMk id="10" creationId="{2D72A2C9-F3CA-4216-8BAD-FA4C970C3C4E}"/>
          </ac:cxnSpMkLst>
        </pc:cxnChg>
      </pc:sldChg>
      <pc:sldChg chg="addSp delSp modSp add mod ord setBg">
        <pc:chgData name="William Toth" userId="0bf2a754023d79ae" providerId="LiveId" clId="{A895D3D9-D7B4-495C-9A08-219D2E276750}" dt="2018-10-27T14:02:06.397" v="6147" actId="20577"/>
        <pc:sldMkLst>
          <pc:docMk/>
          <pc:sldMk cId="3572654835" sldId="286"/>
        </pc:sldMkLst>
        <pc:spChg chg="del">
          <ac:chgData name="William Toth" userId="0bf2a754023d79ae" providerId="LiveId" clId="{A895D3D9-D7B4-495C-9A08-219D2E276750}" dt="2018-10-27T14:00:51.780" v="6130" actId="478"/>
          <ac:spMkLst>
            <pc:docMk/>
            <pc:sldMk cId="3572654835" sldId="286"/>
            <ac:spMk id="2" creationId="{00000000-0000-0000-0000-000000000000}"/>
          </ac:spMkLst>
        </pc:spChg>
        <pc:spChg chg="del mod">
          <ac:chgData name="William Toth" userId="0bf2a754023d79ae" providerId="LiveId" clId="{A895D3D9-D7B4-495C-9A08-219D2E276750}" dt="2018-10-27T14:01:21.360" v="6132" actId="26606"/>
          <ac:spMkLst>
            <pc:docMk/>
            <pc:sldMk cId="3572654835" sldId="286"/>
            <ac:spMk id="3" creationId="{00000000-0000-0000-0000-000000000000}"/>
          </ac:spMkLst>
        </pc:spChg>
        <pc:spChg chg="del mod">
          <ac:chgData name="William Toth" userId="0bf2a754023d79ae" providerId="LiveId" clId="{A895D3D9-D7B4-495C-9A08-219D2E276750}" dt="2018-10-27T14:01:21.360" v="6132" actId="26606"/>
          <ac:spMkLst>
            <pc:docMk/>
            <pc:sldMk cId="3572654835" sldId="286"/>
            <ac:spMk id="4" creationId="{00000000-0000-0000-0000-000000000000}"/>
          </ac:spMkLst>
        </pc:spChg>
        <pc:spChg chg="add mod">
          <ac:chgData name="William Toth" userId="0bf2a754023d79ae" providerId="LiveId" clId="{A895D3D9-D7B4-495C-9A08-219D2E276750}" dt="2018-10-27T14:02:06.397" v="6147" actId="20577"/>
          <ac:spMkLst>
            <pc:docMk/>
            <pc:sldMk cId="3572654835" sldId="286"/>
            <ac:spMk id="6" creationId="{2BCDEE6F-6436-46A9-A7C7-D91FCD25A8FC}"/>
          </ac:spMkLst>
        </pc:spChg>
        <pc:spChg chg="add">
          <ac:chgData name="William Toth" userId="0bf2a754023d79ae" providerId="LiveId" clId="{A895D3D9-D7B4-495C-9A08-219D2E276750}" dt="2018-10-27T14:01:21.360" v="6132" actId="26606"/>
          <ac:spMkLst>
            <pc:docMk/>
            <pc:sldMk cId="3572654835" sldId="286"/>
            <ac:spMk id="13" creationId="{BE95D989-81FA-4BAD-9AD5-E46CEDA91B36}"/>
          </ac:spMkLst>
        </pc:spChg>
        <pc:spChg chg="add">
          <ac:chgData name="William Toth" userId="0bf2a754023d79ae" providerId="LiveId" clId="{A895D3D9-D7B4-495C-9A08-219D2E276750}" dt="2018-10-27T14:01:21.360" v="6132" actId="26606"/>
          <ac:spMkLst>
            <pc:docMk/>
            <pc:sldMk cId="3572654835" sldId="286"/>
            <ac:spMk id="15" creationId="{156189E5-8A3E-4CFD-B71B-CCD0F8495E56}"/>
          </ac:spMkLst>
        </pc:spChg>
        <pc:graphicFrameChg chg="add mod">
          <ac:chgData name="William Toth" userId="0bf2a754023d79ae" providerId="LiveId" clId="{A895D3D9-D7B4-495C-9A08-219D2E276750}" dt="2018-10-27T14:01:48.591" v="6137"/>
          <ac:graphicFrameMkLst>
            <pc:docMk/>
            <pc:sldMk cId="3572654835" sldId="286"/>
            <ac:graphicFrameMk id="8" creationId="{FAD7256D-12AA-43E0-8733-0D5B65346637}"/>
          </ac:graphicFrameMkLst>
        </pc:graphicFrameChg>
      </pc:sldChg>
      <pc:sldChg chg="addSp modSp add">
        <pc:chgData name="William Toth" userId="0bf2a754023d79ae" providerId="LiveId" clId="{A895D3D9-D7B4-495C-9A08-219D2E276750}" dt="2018-10-27T02:52:13.718" v="5439" actId="1076"/>
        <pc:sldMkLst>
          <pc:docMk/>
          <pc:sldMk cId="1989765606" sldId="287"/>
        </pc:sldMkLst>
        <pc:spChg chg="mod">
          <ac:chgData name="William Toth" userId="0bf2a754023d79ae" providerId="LiveId" clId="{A895D3D9-D7B4-495C-9A08-219D2E276750}" dt="2018-10-27T00:54:20.160" v="4851" actId="20577"/>
          <ac:spMkLst>
            <pc:docMk/>
            <pc:sldMk cId="1989765606" sldId="287"/>
            <ac:spMk id="2" creationId="{2DD08335-AD0D-4AD4-8943-596C64E1AEFC}"/>
          </ac:spMkLst>
        </pc:spChg>
        <pc:spChg chg="mod">
          <ac:chgData name="William Toth" userId="0bf2a754023d79ae" providerId="LiveId" clId="{A895D3D9-D7B4-495C-9A08-219D2E276750}" dt="2018-10-27T00:55:04.403" v="4919" actId="20577"/>
          <ac:spMkLst>
            <pc:docMk/>
            <pc:sldMk cId="1989765606" sldId="287"/>
            <ac:spMk id="3" creationId="{0B2AD58A-D1DF-47E9-BC63-72563150918D}"/>
          </ac:spMkLst>
        </pc:spChg>
        <pc:picChg chg="add mod">
          <ac:chgData name="William Toth" userId="0bf2a754023d79ae" providerId="LiveId" clId="{A895D3D9-D7B4-495C-9A08-219D2E276750}" dt="2018-10-27T02:52:13.718" v="5439" actId="1076"/>
          <ac:picMkLst>
            <pc:docMk/>
            <pc:sldMk cId="1989765606" sldId="287"/>
            <ac:picMk id="5" creationId="{BF3971B7-0CD5-4472-AD5B-6D140EBEFB64}"/>
          </ac:picMkLst>
        </pc:picChg>
      </pc:sldChg>
      <pc:sldChg chg="addSp delSp modSp add mod setBg delDesignElem">
        <pc:chgData name="William Toth" userId="0bf2a754023d79ae" providerId="LiveId" clId="{A895D3D9-D7B4-495C-9A08-219D2E276750}" dt="2018-10-27T13:39:32.987" v="5801" actId="1076"/>
        <pc:sldMkLst>
          <pc:docMk/>
          <pc:sldMk cId="4293227262" sldId="288"/>
        </pc:sldMkLst>
        <pc:spChg chg="mod">
          <ac:chgData name="William Toth" userId="0bf2a754023d79ae" providerId="LiveId" clId="{A895D3D9-D7B4-495C-9A08-219D2E276750}" dt="2018-10-27T13:38:49.608" v="5793" actId="207"/>
          <ac:spMkLst>
            <pc:docMk/>
            <pc:sldMk cId="4293227262" sldId="288"/>
            <ac:spMk id="2" creationId="{0F727DE0-4049-4C69-83B5-A7C730B1FD82}"/>
          </ac:spMkLst>
        </pc:spChg>
        <pc:spChg chg="del mod">
          <ac:chgData name="William Toth" userId="0bf2a754023d79ae" providerId="LiveId" clId="{A895D3D9-D7B4-495C-9A08-219D2E276750}" dt="2018-10-27T02:45:42.013" v="5347" actId="478"/>
          <ac:spMkLst>
            <pc:docMk/>
            <pc:sldMk cId="4293227262" sldId="288"/>
            <ac:spMk id="3" creationId="{72C66320-5F2D-4097-8A63-DCB22D47A1A6}"/>
          </ac:spMkLst>
        </pc:spChg>
        <pc:spChg chg="add del mod">
          <ac:chgData name="William Toth" userId="0bf2a754023d79ae" providerId="LiveId" clId="{A895D3D9-D7B4-495C-9A08-219D2E276750}" dt="2018-10-27T02:46:02.236" v="5357" actId="478"/>
          <ac:spMkLst>
            <pc:docMk/>
            <pc:sldMk cId="4293227262" sldId="288"/>
            <ac:spMk id="5" creationId="{FF941892-2B12-4E97-981E-82CD29C80272}"/>
          </ac:spMkLst>
        </pc:spChg>
        <pc:spChg chg="add mod ord">
          <ac:chgData name="William Toth" userId="0bf2a754023d79ae" providerId="LiveId" clId="{A895D3D9-D7B4-495C-9A08-219D2E276750}" dt="2018-10-27T13:39:28.951" v="5800" actId="167"/>
          <ac:spMkLst>
            <pc:docMk/>
            <pc:sldMk cId="4293227262" sldId="288"/>
            <ac:spMk id="6" creationId="{F98E8093-E1D0-4A07-BDAC-BC53D5355931}"/>
          </ac:spMkLst>
        </pc:spChg>
        <pc:spChg chg="add del">
          <ac:chgData name="William Toth" userId="0bf2a754023d79ae" providerId="LiveId" clId="{A895D3D9-D7B4-495C-9A08-219D2E276750}" dt="2018-10-27T02:58:29.064" v="5496"/>
          <ac:spMkLst>
            <pc:docMk/>
            <pc:sldMk cId="4293227262" sldId="288"/>
            <ac:spMk id="10" creationId="{AFA67CD3-AB4E-4A7A-BEB8-53C445D8C44E}"/>
          </ac:spMkLst>
        </pc:spChg>
        <pc:spChg chg="add mod">
          <ac:chgData name="William Toth" userId="0bf2a754023d79ae" providerId="LiveId" clId="{A895D3D9-D7B4-495C-9A08-219D2E276750}" dt="2018-10-27T13:38:35.195" v="5786" actId="14100"/>
          <ac:spMkLst>
            <pc:docMk/>
            <pc:sldMk cId="4293227262" sldId="288"/>
            <ac:spMk id="11" creationId="{E387F5B8-948A-46AC-908C-55B46CA0FFF9}"/>
          </ac:spMkLst>
        </pc:spChg>
        <pc:spChg chg="add del">
          <ac:chgData name="William Toth" userId="0bf2a754023d79ae" providerId="LiveId" clId="{A895D3D9-D7B4-495C-9A08-219D2E276750}" dt="2018-10-27T02:58:29.064" v="5496"/>
          <ac:spMkLst>
            <pc:docMk/>
            <pc:sldMk cId="4293227262" sldId="288"/>
            <ac:spMk id="14" creationId="{339C8D78-A644-462F-B674-F440635E5353}"/>
          </ac:spMkLst>
        </pc:spChg>
        <pc:picChg chg="add mod">
          <ac:chgData name="William Toth" userId="0bf2a754023d79ae" providerId="LiveId" clId="{A895D3D9-D7B4-495C-9A08-219D2E276750}" dt="2018-10-27T13:39:32.987" v="5801" actId="1076"/>
          <ac:picMkLst>
            <pc:docMk/>
            <pc:sldMk cId="4293227262" sldId="288"/>
            <ac:picMk id="7" creationId="{99074B4C-9F84-4C8E-B290-7DC5B1E39339}"/>
          </ac:picMkLst>
        </pc:picChg>
        <pc:picChg chg="add del">
          <ac:chgData name="William Toth" userId="0bf2a754023d79ae" providerId="LiveId" clId="{A895D3D9-D7B4-495C-9A08-219D2E276750}" dt="2018-10-27T02:58:29.064" v="5496"/>
          <ac:picMkLst>
            <pc:docMk/>
            <pc:sldMk cId="4293227262" sldId="288"/>
            <ac:picMk id="12" creationId="{07CF545F-9C2E-4446-97CD-AD92990C2B68}"/>
          </ac:picMkLst>
        </pc:picChg>
      </pc:sldChg>
      <pc:sldChg chg="addSp modSp add modAnim">
        <pc:chgData name="William Toth" userId="0bf2a754023d79ae" providerId="LiveId" clId="{A895D3D9-D7B4-495C-9A08-219D2E276750}" dt="2018-10-27T02:56:33.414" v="5476"/>
        <pc:sldMkLst>
          <pc:docMk/>
          <pc:sldMk cId="2433148107" sldId="289"/>
        </pc:sldMkLst>
        <pc:spChg chg="mod">
          <ac:chgData name="William Toth" userId="0bf2a754023d79ae" providerId="LiveId" clId="{A895D3D9-D7B4-495C-9A08-219D2E276750}" dt="2018-10-27T02:43:55.254" v="5308" actId="122"/>
          <ac:spMkLst>
            <pc:docMk/>
            <pc:sldMk cId="2433148107" sldId="289"/>
            <ac:spMk id="2" creationId="{805EC105-528E-4B29-A490-47937A5CAFBA}"/>
          </ac:spMkLst>
        </pc:spChg>
        <pc:spChg chg="mod">
          <ac:chgData name="William Toth" userId="0bf2a754023d79ae" providerId="LiveId" clId="{A895D3D9-D7B4-495C-9A08-219D2E276750}" dt="2018-10-27T02:44:25.192" v="5317" actId="122"/>
          <ac:spMkLst>
            <pc:docMk/>
            <pc:sldMk cId="2433148107" sldId="289"/>
            <ac:spMk id="3" creationId="{BA0D97AF-688B-40CD-A425-C309EA41D529}"/>
          </ac:spMkLst>
        </pc:spChg>
        <pc:spChg chg="add mod">
          <ac:chgData name="William Toth" userId="0bf2a754023d79ae" providerId="LiveId" clId="{A895D3D9-D7B4-495C-9A08-219D2E276750}" dt="2018-10-27T02:44:57.468" v="5345" actId="115"/>
          <ac:spMkLst>
            <pc:docMk/>
            <pc:sldMk cId="2433148107" sldId="289"/>
            <ac:spMk id="4" creationId="{98757E19-68AF-471C-BAC2-7E04A28DAB68}"/>
          </ac:spMkLst>
        </pc:spChg>
        <pc:picChg chg="add mod">
          <ac:chgData name="William Toth" userId="0bf2a754023d79ae" providerId="LiveId" clId="{A895D3D9-D7B4-495C-9A08-219D2E276750}" dt="2018-10-27T02:54:45.390" v="5446" actId="1076"/>
          <ac:picMkLst>
            <pc:docMk/>
            <pc:sldMk cId="2433148107" sldId="289"/>
            <ac:picMk id="6" creationId="{789B194C-4817-49C0-8BEA-ABF5B8F6EA80}"/>
          </ac:picMkLst>
        </pc:picChg>
      </pc:sldChg>
      <pc:sldChg chg="addSp delSp modSp add mod setBg setClrOvrMap delDesignElem">
        <pc:chgData name="William Toth" userId="0bf2a754023d79ae" providerId="LiveId" clId="{A895D3D9-D7B4-495C-9A08-219D2E276750}" dt="2018-10-27T13:44:40.344" v="5971" actId="20578"/>
        <pc:sldMkLst>
          <pc:docMk/>
          <pc:sldMk cId="4008797796" sldId="290"/>
        </pc:sldMkLst>
        <pc:spChg chg="mod">
          <ac:chgData name="William Toth" userId="0bf2a754023d79ae" providerId="LiveId" clId="{A895D3D9-D7B4-495C-9A08-219D2E276750}" dt="2018-10-27T13:43:27.100" v="5821" actId="1076"/>
          <ac:spMkLst>
            <pc:docMk/>
            <pc:sldMk cId="4008797796" sldId="290"/>
            <ac:spMk id="2" creationId="{0F727DE0-4049-4C69-83B5-A7C730B1FD82}"/>
          </ac:spMkLst>
        </pc:spChg>
        <pc:spChg chg="add mod">
          <ac:chgData name="William Toth" userId="0bf2a754023d79ae" providerId="LiveId" clId="{A895D3D9-D7B4-495C-9A08-219D2E276750}" dt="2018-10-27T13:44:40.344" v="5971" actId="20578"/>
          <ac:spMkLst>
            <pc:docMk/>
            <pc:sldMk cId="4008797796" sldId="290"/>
            <ac:spMk id="5" creationId="{D649F8AB-4F91-4CE5-BEE6-71E1CC8563CC}"/>
          </ac:spMkLst>
        </pc:spChg>
        <pc:spChg chg="del">
          <ac:chgData name="William Toth" userId="0bf2a754023d79ae" providerId="LiveId" clId="{A895D3D9-D7B4-495C-9A08-219D2E276750}" dt="2018-10-27T02:47:20.266" v="5378" actId="26606"/>
          <ac:spMkLst>
            <pc:docMk/>
            <pc:sldMk cId="4008797796" sldId="290"/>
            <ac:spMk id="10" creationId="{AFA67CD3-AB4E-4A7A-BEB8-53C445D8C44E}"/>
          </ac:spMkLst>
        </pc:spChg>
        <pc:spChg chg="mod">
          <ac:chgData name="William Toth" userId="0bf2a754023d79ae" providerId="LiveId" clId="{A895D3D9-D7B4-495C-9A08-219D2E276750}" dt="2018-10-27T02:47:04.268" v="5361" actId="20577"/>
          <ac:spMkLst>
            <pc:docMk/>
            <pc:sldMk cId="4008797796" sldId="290"/>
            <ac:spMk id="11" creationId="{E387F5B8-948A-46AC-908C-55B46CA0FFF9}"/>
          </ac:spMkLst>
        </pc:spChg>
        <pc:spChg chg="del">
          <ac:chgData name="William Toth" userId="0bf2a754023d79ae" providerId="LiveId" clId="{A895D3D9-D7B4-495C-9A08-219D2E276750}" dt="2018-10-27T02:47:20.266" v="5378" actId="26606"/>
          <ac:spMkLst>
            <pc:docMk/>
            <pc:sldMk cId="4008797796" sldId="290"/>
            <ac:spMk id="14" creationId="{339C8D78-A644-462F-B674-F440635E5353}"/>
          </ac:spMkLst>
        </pc:spChg>
        <pc:spChg chg="add del">
          <ac:chgData name="William Toth" userId="0bf2a754023d79ae" providerId="LiveId" clId="{A895D3D9-D7B4-495C-9A08-219D2E276750}" dt="2018-10-27T02:47:34.165" v="5381" actId="26606"/>
          <ac:spMkLst>
            <pc:docMk/>
            <pc:sldMk cId="4008797796" sldId="290"/>
            <ac:spMk id="19" creationId="{7905BA41-EE6E-4F80-8636-447F22DD729A}"/>
          </ac:spMkLst>
        </pc:spChg>
        <pc:spChg chg="add del">
          <ac:chgData name="William Toth" userId="0bf2a754023d79ae" providerId="LiveId" clId="{A895D3D9-D7B4-495C-9A08-219D2E276750}" dt="2018-10-27T02:47:34.165" v="5381" actId="26606"/>
          <ac:spMkLst>
            <pc:docMk/>
            <pc:sldMk cId="4008797796" sldId="290"/>
            <ac:spMk id="21" creationId="{CD7549B2-EE05-4558-8C64-AC46755F2B25}"/>
          </ac:spMkLst>
        </pc:spChg>
        <pc:spChg chg="add del">
          <ac:chgData name="William Toth" userId="0bf2a754023d79ae" providerId="LiveId" clId="{A895D3D9-D7B4-495C-9A08-219D2E276750}" dt="2018-10-27T02:58:29.064" v="5496"/>
          <ac:spMkLst>
            <pc:docMk/>
            <pc:sldMk cId="4008797796" sldId="290"/>
            <ac:spMk id="26" creationId="{66B332A4-D438-4773-A77F-5ED49A448D9D}"/>
          </ac:spMkLst>
        </pc:spChg>
        <pc:spChg chg="add del">
          <ac:chgData name="William Toth" userId="0bf2a754023d79ae" providerId="LiveId" clId="{A895D3D9-D7B4-495C-9A08-219D2E276750}" dt="2018-10-27T02:58:29.064" v="5496"/>
          <ac:spMkLst>
            <pc:docMk/>
            <pc:sldMk cId="4008797796" sldId="290"/>
            <ac:spMk id="28" creationId="{DF9AD32D-FF05-44F4-BD4D-9CEE89B71EB9}"/>
          </ac:spMkLst>
        </pc:spChg>
        <pc:picChg chg="add mod ord">
          <ac:chgData name="William Toth" userId="0bf2a754023d79ae" providerId="LiveId" clId="{A895D3D9-D7B4-495C-9A08-219D2E276750}" dt="2018-10-27T13:42:26.091" v="5810" actId="167"/>
          <ac:picMkLst>
            <pc:docMk/>
            <pc:sldMk cId="4008797796" sldId="290"/>
            <ac:picMk id="4" creationId="{06146323-A09C-401B-9EDC-13F1819F0DE2}"/>
          </ac:picMkLst>
        </pc:picChg>
        <pc:picChg chg="del mod">
          <ac:chgData name="William Toth" userId="0bf2a754023d79ae" providerId="LiveId" clId="{A895D3D9-D7B4-495C-9A08-219D2E276750}" dt="2018-10-27T02:47:25.221" v="5380" actId="478"/>
          <ac:picMkLst>
            <pc:docMk/>
            <pc:sldMk cId="4008797796" sldId="290"/>
            <ac:picMk id="7" creationId="{99074B4C-9F84-4C8E-B290-7DC5B1E39339}"/>
          </ac:picMkLst>
        </pc:picChg>
        <pc:picChg chg="del">
          <ac:chgData name="William Toth" userId="0bf2a754023d79ae" providerId="LiveId" clId="{A895D3D9-D7B4-495C-9A08-219D2E276750}" dt="2018-10-27T02:47:20.266" v="5378" actId="26606"/>
          <ac:picMkLst>
            <pc:docMk/>
            <pc:sldMk cId="4008797796" sldId="290"/>
            <ac:picMk id="12" creationId="{07CF545F-9C2E-4446-97CD-AD92990C2B68}"/>
          </ac:picMkLst>
        </pc:picChg>
      </pc:sldChg>
      <pc:sldChg chg="addSp delSp modSp add mod setBg">
        <pc:chgData name="William Toth" userId="0bf2a754023d79ae" providerId="LiveId" clId="{A895D3D9-D7B4-495C-9A08-219D2E276750}" dt="2018-10-27T13:58:51.072" v="6122" actId="171"/>
        <pc:sldMkLst>
          <pc:docMk/>
          <pc:sldMk cId="1622825489" sldId="291"/>
        </pc:sldMkLst>
        <pc:spChg chg="mod ord">
          <ac:chgData name="William Toth" userId="0bf2a754023d79ae" providerId="LiveId" clId="{A895D3D9-D7B4-495C-9A08-219D2E276750}" dt="2018-10-27T13:58:40.647" v="6120" actId="166"/>
          <ac:spMkLst>
            <pc:docMk/>
            <pc:sldMk cId="1622825489" sldId="291"/>
            <ac:spMk id="2" creationId="{C72EA542-F86A-456A-BDA1-46855C3EAE1C}"/>
          </ac:spMkLst>
        </pc:spChg>
        <pc:spChg chg="del mod">
          <ac:chgData name="William Toth" userId="0bf2a754023d79ae" providerId="LiveId" clId="{A895D3D9-D7B4-495C-9A08-219D2E276750}" dt="2018-10-27T13:53:45.693" v="6077" actId="26606"/>
          <ac:spMkLst>
            <pc:docMk/>
            <pc:sldMk cId="1622825489" sldId="291"/>
            <ac:spMk id="3" creationId="{EF31B09F-B07B-44EA-AF99-206B9BED6684}"/>
          </ac:spMkLst>
        </pc:spChg>
        <pc:spChg chg="add mod">
          <ac:chgData name="William Toth" userId="0bf2a754023d79ae" providerId="LiveId" clId="{A895D3D9-D7B4-495C-9A08-219D2E276750}" dt="2018-10-27T13:54:38.268" v="6079" actId="1076"/>
          <ac:spMkLst>
            <pc:docMk/>
            <pc:sldMk cId="1622825489" sldId="291"/>
            <ac:spMk id="4" creationId="{4BDCFABA-12EF-4C6B-B55E-1A63310A200E}"/>
          </ac:spMkLst>
        </pc:spChg>
        <pc:spChg chg="add mod ord">
          <ac:chgData name="William Toth" userId="0bf2a754023d79ae" providerId="LiveId" clId="{A895D3D9-D7B4-495C-9A08-219D2E276750}" dt="2018-10-27T13:58:51.072" v="6122" actId="171"/>
          <ac:spMkLst>
            <pc:docMk/>
            <pc:sldMk cId="1622825489" sldId="291"/>
            <ac:spMk id="6" creationId="{66D85DF2-2CBB-43A0-A810-918D90A8B1EB}"/>
          </ac:spMkLst>
        </pc:spChg>
        <pc:spChg chg="add mod">
          <ac:chgData name="William Toth" userId="0bf2a754023d79ae" providerId="LiveId" clId="{A895D3D9-D7B4-495C-9A08-219D2E276750}" dt="2018-10-27T13:57:34.352" v="6112" actId="692"/>
          <ac:spMkLst>
            <pc:docMk/>
            <pc:sldMk cId="1622825489" sldId="291"/>
            <ac:spMk id="7" creationId="{F31DE8B0-3727-403C-B2F5-679150881E31}"/>
          </ac:spMkLst>
        </pc:spChg>
        <pc:spChg chg="add mod">
          <ac:chgData name="William Toth" userId="0bf2a754023d79ae" providerId="LiveId" clId="{A895D3D9-D7B4-495C-9A08-219D2E276750}" dt="2018-10-27T13:57:44.531" v="6114" actId="1076"/>
          <ac:spMkLst>
            <pc:docMk/>
            <pc:sldMk cId="1622825489" sldId="291"/>
            <ac:spMk id="9" creationId="{88DB81B6-46D3-4588-8A54-7A33CDCBE044}"/>
          </ac:spMkLst>
        </pc:spChg>
        <pc:spChg chg="add">
          <ac:chgData name="William Toth" userId="0bf2a754023d79ae" providerId="LiveId" clId="{A895D3D9-D7B4-495C-9A08-219D2E276750}" dt="2018-10-27T13:53:45.693" v="6077" actId="26606"/>
          <ac:spMkLst>
            <pc:docMk/>
            <pc:sldMk cId="1622825489" sldId="291"/>
            <ac:spMk id="10" creationId="{46C2E80F-49A6-4372-B103-219D417A55ED}"/>
          </ac:spMkLst>
        </pc:spChg>
        <pc:spChg chg="add mod ord">
          <ac:chgData name="William Toth" userId="0bf2a754023d79ae" providerId="LiveId" clId="{A895D3D9-D7B4-495C-9A08-219D2E276750}" dt="2018-10-27T13:58:25.882" v="6119" actId="171"/>
          <ac:spMkLst>
            <pc:docMk/>
            <pc:sldMk cId="1622825489" sldId="291"/>
            <ac:spMk id="11" creationId="{C3D791C2-0E99-4DA4-A8FE-58107B9E3B1F}"/>
          </ac:spMkLst>
        </pc:spChg>
        <pc:graphicFrameChg chg="add mod">
          <ac:chgData name="William Toth" userId="0bf2a754023d79ae" providerId="LiveId" clId="{A895D3D9-D7B4-495C-9A08-219D2E276750}" dt="2018-10-27T13:56:55.450" v="6107" actId="255"/>
          <ac:graphicFrameMkLst>
            <pc:docMk/>
            <pc:sldMk cId="1622825489" sldId="291"/>
            <ac:graphicFrameMk id="5" creationId="{905123EB-98DC-4D4A-87BB-25C81A4BF768}"/>
          </ac:graphicFrameMkLst>
        </pc:graphicFrameChg>
      </pc:sldChg>
      <pc:sldChg chg="addSp delSp modSp add del mod setBg setClrOvrMap">
        <pc:chgData name="William Toth" userId="0bf2a754023d79ae" providerId="LiveId" clId="{A895D3D9-D7B4-495C-9A08-219D2E276750}" dt="2018-10-27T14:06:10.347" v="6207" actId="2696"/>
        <pc:sldMkLst>
          <pc:docMk/>
          <pc:sldMk cId="3672771803" sldId="292"/>
        </pc:sldMkLst>
        <pc:spChg chg="mod">
          <ac:chgData name="William Toth" userId="0bf2a754023d79ae" providerId="LiveId" clId="{A895D3D9-D7B4-495C-9A08-219D2E276750}" dt="2018-10-27T14:05:59.575" v="6205" actId="26606"/>
          <ac:spMkLst>
            <pc:docMk/>
            <pc:sldMk cId="3672771803" sldId="292"/>
            <ac:spMk id="2" creationId="{49917C99-8FFC-44CA-892F-B1995517135D}"/>
          </ac:spMkLst>
        </pc:spChg>
        <pc:spChg chg="add del">
          <ac:chgData name="William Toth" userId="0bf2a754023d79ae" providerId="LiveId" clId="{A895D3D9-D7B4-495C-9A08-219D2E276750}" dt="2018-10-27T14:05:59.575" v="6205" actId="26606"/>
          <ac:spMkLst>
            <pc:docMk/>
            <pc:sldMk cId="3672771803" sldId="292"/>
            <ac:spMk id="31" creationId="{A5711A0E-A428-4ED1-96CB-33D69FD842E4}"/>
          </ac:spMkLst>
        </pc:spChg>
        <pc:spChg chg="add">
          <ac:chgData name="William Toth" userId="0bf2a754023d79ae" providerId="LiveId" clId="{A895D3D9-D7B4-495C-9A08-219D2E276750}" dt="2018-10-27T14:05:59.575" v="6205" actId="26606"/>
          <ac:spMkLst>
            <pc:docMk/>
            <pc:sldMk cId="3672771803" sldId="292"/>
            <ac:spMk id="33" creationId="{95724071-AC7B-4A67-934B-CD7F90745802}"/>
          </ac:spMkLst>
        </pc:spChg>
        <pc:spChg chg="add del">
          <ac:chgData name="William Toth" userId="0bf2a754023d79ae" providerId="LiveId" clId="{A895D3D9-D7B4-495C-9A08-219D2E276750}" dt="2018-10-27T14:05:34.891" v="6201" actId="26606"/>
          <ac:spMkLst>
            <pc:docMk/>
            <pc:sldMk cId="3672771803" sldId="292"/>
            <ac:spMk id="34" creationId="{E4505C23-674B-4195-81D6-0C127FEAE3F8}"/>
          </ac:spMkLst>
        </pc:spChg>
        <pc:spChg chg="add del">
          <ac:chgData name="William Toth" userId="0bf2a754023d79ae" providerId="LiveId" clId="{A895D3D9-D7B4-495C-9A08-219D2E276750}" dt="2018-10-27T14:05:34.891" v="6201" actId="26606"/>
          <ac:spMkLst>
            <pc:docMk/>
            <pc:sldMk cId="3672771803" sldId="292"/>
            <ac:spMk id="36" creationId="{65C9B8F0-FF66-4C15-BD05-E86B87331846}"/>
          </ac:spMkLst>
        </pc:spChg>
        <pc:graphicFrameChg chg="mod modGraphic">
          <ac:chgData name="William Toth" userId="0bf2a754023d79ae" providerId="LiveId" clId="{A895D3D9-D7B4-495C-9A08-219D2E276750}" dt="2018-10-27T14:06:04.382" v="6206"/>
          <ac:graphicFrameMkLst>
            <pc:docMk/>
            <pc:sldMk cId="3672771803" sldId="292"/>
            <ac:graphicFrameMk id="29" creationId="{5274319A-4288-42F7-AC9A-FCA57D43E492}"/>
          </ac:graphicFrameMkLst>
        </pc:graphicFrameChg>
      </pc:sldChg>
      <pc:sldChg chg="addSp delSp modSp add mod setBg setClrOvrMap">
        <pc:chgData name="William Toth" userId="0bf2a754023d79ae" providerId="LiveId" clId="{A895D3D9-D7B4-495C-9A08-219D2E276750}" dt="2018-10-27T14:15:02.663" v="6259" actId="207"/>
        <pc:sldMkLst>
          <pc:docMk/>
          <pc:sldMk cId="4114168795" sldId="292"/>
        </pc:sldMkLst>
        <pc:spChg chg="mod">
          <ac:chgData name="William Toth" userId="0bf2a754023d79ae" providerId="LiveId" clId="{A895D3D9-D7B4-495C-9A08-219D2E276750}" dt="2018-10-27T14:15:02.663" v="6259" actId="207"/>
          <ac:spMkLst>
            <pc:docMk/>
            <pc:sldMk cId="4114168795" sldId="292"/>
            <ac:spMk id="2" creationId="{49917C99-8FFC-44CA-892F-B1995517135D}"/>
          </ac:spMkLst>
        </pc:spChg>
        <pc:spChg chg="add mod ord">
          <ac:chgData name="William Toth" userId="0bf2a754023d79ae" providerId="LiveId" clId="{A895D3D9-D7B4-495C-9A08-219D2E276750}" dt="2018-10-27T14:14:42.855" v="6258" actId="167"/>
          <ac:spMkLst>
            <pc:docMk/>
            <pc:sldMk cId="4114168795" sldId="292"/>
            <ac:spMk id="3" creationId="{188773BF-F1D4-488F-922E-027D429B0376}"/>
          </ac:spMkLst>
        </pc:spChg>
        <pc:spChg chg="add del">
          <ac:chgData name="William Toth" userId="0bf2a754023d79ae" providerId="LiveId" clId="{A895D3D9-D7B4-495C-9A08-219D2E276750}" dt="2018-10-27T14:11:49.512" v="6231" actId="26606"/>
          <ac:spMkLst>
            <pc:docMk/>
            <pc:sldMk cId="4114168795" sldId="292"/>
            <ac:spMk id="34" creationId="{95724071-AC7B-4A67-934B-CD7F90745802}"/>
          </ac:spMkLst>
        </pc:spChg>
        <pc:graphicFrameChg chg="mod modGraphic">
          <ac:chgData name="William Toth" userId="0bf2a754023d79ae" providerId="LiveId" clId="{A895D3D9-D7B4-495C-9A08-219D2E276750}" dt="2018-10-27T14:13:51.012" v="6252" actId="207"/>
          <ac:graphicFrameMkLst>
            <pc:docMk/>
            <pc:sldMk cId="4114168795" sldId="292"/>
            <ac:graphicFrameMk id="29" creationId="{5274319A-4288-42F7-AC9A-FCA57D43E492}"/>
          </ac:graphicFrameMkLst>
        </pc:graphicFrameChg>
      </pc:sldChg>
      <pc:sldChg chg="addSp delSp modSp add setBg">
        <pc:chgData name="William Toth" userId="0bf2a754023d79ae" providerId="LiveId" clId="{A895D3D9-D7B4-495C-9A08-219D2E276750}" dt="2018-10-27T14:31:14.518" v="6461" actId="403"/>
        <pc:sldMkLst>
          <pc:docMk/>
          <pc:sldMk cId="3464316712" sldId="293"/>
        </pc:sldMkLst>
        <pc:spChg chg="mod">
          <ac:chgData name="William Toth" userId="0bf2a754023d79ae" providerId="LiveId" clId="{A895D3D9-D7B4-495C-9A08-219D2E276750}" dt="2018-10-27T14:31:14.518" v="6461" actId="403"/>
          <ac:spMkLst>
            <pc:docMk/>
            <pc:sldMk cId="3464316712" sldId="293"/>
            <ac:spMk id="2" creationId="{FFB30C44-0F19-4C9E-BE2D-BC730083A1B4}"/>
          </ac:spMkLst>
        </pc:spChg>
        <pc:spChg chg="del">
          <ac:chgData name="William Toth" userId="0bf2a754023d79ae" providerId="LiveId" clId="{A895D3D9-D7B4-495C-9A08-219D2E276750}" dt="2018-10-27T14:30:30.838" v="6437" actId="931"/>
          <ac:spMkLst>
            <pc:docMk/>
            <pc:sldMk cId="3464316712" sldId="293"/>
            <ac:spMk id="3" creationId="{970DE232-3FA6-473E-AC01-DC27D06A7DFC}"/>
          </ac:spMkLst>
        </pc:spChg>
        <pc:picChg chg="add mod">
          <ac:chgData name="William Toth" userId="0bf2a754023d79ae" providerId="LiveId" clId="{A895D3D9-D7B4-495C-9A08-219D2E276750}" dt="2018-10-27T14:30:43.026" v="6443" actId="14100"/>
          <ac:picMkLst>
            <pc:docMk/>
            <pc:sldMk cId="3464316712" sldId="293"/>
            <ac:picMk id="5" creationId="{9146211D-CC63-43C5-B61F-22CE85F0479B}"/>
          </ac:picMkLst>
        </pc:picChg>
      </pc:sldChg>
      <pc:sldMasterChg chg="setBg modSldLayout">
        <pc:chgData name="William Toth" userId="0bf2a754023d79ae" providerId="LiveId" clId="{A895D3D9-D7B4-495C-9A08-219D2E276750}" dt="2018-10-27T03:01:21.610" v="5528"/>
        <pc:sldMasterMkLst>
          <pc:docMk/>
          <pc:sldMasterMk cId="1199533751" sldId="2147483660"/>
        </pc:sldMasterMkLst>
        <pc:sldLayoutChg chg="setBg">
          <pc:chgData name="William Toth" userId="0bf2a754023d79ae" providerId="LiveId" clId="{A895D3D9-D7B4-495C-9A08-219D2E276750}" dt="2018-10-27T03:01:21.610" v="5528"/>
          <pc:sldLayoutMkLst>
            <pc:docMk/>
            <pc:sldMasterMk cId="1199533751" sldId="2147483660"/>
            <pc:sldLayoutMk cId="305689626" sldId="2147483661"/>
          </pc:sldLayoutMkLst>
        </pc:sldLayoutChg>
        <pc:sldLayoutChg chg="setBg">
          <pc:chgData name="William Toth" userId="0bf2a754023d79ae" providerId="LiveId" clId="{A895D3D9-D7B4-495C-9A08-219D2E276750}" dt="2018-10-27T03:01:21.610" v="5528"/>
          <pc:sldLayoutMkLst>
            <pc:docMk/>
            <pc:sldMasterMk cId="1199533751" sldId="2147483660"/>
            <pc:sldLayoutMk cId="1139414173" sldId="2147483662"/>
          </pc:sldLayoutMkLst>
        </pc:sldLayoutChg>
        <pc:sldLayoutChg chg="setBg">
          <pc:chgData name="William Toth" userId="0bf2a754023d79ae" providerId="LiveId" clId="{A895D3D9-D7B4-495C-9A08-219D2E276750}" dt="2018-10-27T03:01:21.610" v="5528"/>
          <pc:sldLayoutMkLst>
            <pc:docMk/>
            <pc:sldMasterMk cId="1199533751" sldId="2147483660"/>
            <pc:sldLayoutMk cId="3346770292" sldId="2147483663"/>
          </pc:sldLayoutMkLst>
        </pc:sldLayoutChg>
        <pc:sldLayoutChg chg="setBg">
          <pc:chgData name="William Toth" userId="0bf2a754023d79ae" providerId="LiveId" clId="{A895D3D9-D7B4-495C-9A08-219D2E276750}" dt="2018-10-27T03:01:21.610" v="5528"/>
          <pc:sldLayoutMkLst>
            <pc:docMk/>
            <pc:sldMasterMk cId="1199533751" sldId="2147483660"/>
            <pc:sldLayoutMk cId="1562432980" sldId="2147483664"/>
          </pc:sldLayoutMkLst>
        </pc:sldLayoutChg>
        <pc:sldLayoutChg chg="setBg">
          <pc:chgData name="William Toth" userId="0bf2a754023d79ae" providerId="LiveId" clId="{A895D3D9-D7B4-495C-9A08-219D2E276750}" dt="2018-10-27T03:01:21.610" v="5528"/>
          <pc:sldLayoutMkLst>
            <pc:docMk/>
            <pc:sldMasterMk cId="1199533751" sldId="2147483660"/>
            <pc:sldLayoutMk cId="3723358435" sldId="2147483665"/>
          </pc:sldLayoutMkLst>
        </pc:sldLayoutChg>
        <pc:sldLayoutChg chg="setBg">
          <pc:chgData name="William Toth" userId="0bf2a754023d79ae" providerId="LiveId" clId="{A895D3D9-D7B4-495C-9A08-219D2E276750}" dt="2018-10-27T03:01:21.610" v="5528"/>
          <pc:sldLayoutMkLst>
            <pc:docMk/>
            <pc:sldMasterMk cId="1199533751" sldId="2147483660"/>
            <pc:sldLayoutMk cId="456702264" sldId="2147483666"/>
          </pc:sldLayoutMkLst>
        </pc:sldLayoutChg>
        <pc:sldLayoutChg chg="setBg">
          <pc:chgData name="William Toth" userId="0bf2a754023d79ae" providerId="LiveId" clId="{A895D3D9-D7B4-495C-9A08-219D2E276750}" dt="2018-10-27T03:01:21.610" v="5528"/>
          <pc:sldLayoutMkLst>
            <pc:docMk/>
            <pc:sldMasterMk cId="1199533751" sldId="2147483660"/>
            <pc:sldLayoutMk cId="2204111230" sldId="2147483667"/>
          </pc:sldLayoutMkLst>
        </pc:sldLayoutChg>
        <pc:sldLayoutChg chg="setBg">
          <pc:chgData name="William Toth" userId="0bf2a754023d79ae" providerId="LiveId" clId="{A895D3D9-D7B4-495C-9A08-219D2E276750}" dt="2018-10-27T03:01:21.610" v="5528"/>
          <pc:sldLayoutMkLst>
            <pc:docMk/>
            <pc:sldMasterMk cId="1199533751" sldId="2147483660"/>
            <pc:sldLayoutMk cId="4273483" sldId="2147483668"/>
          </pc:sldLayoutMkLst>
        </pc:sldLayoutChg>
        <pc:sldLayoutChg chg="setBg">
          <pc:chgData name="William Toth" userId="0bf2a754023d79ae" providerId="LiveId" clId="{A895D3D9-D7B4-495C-9A08-219D2E276750}" dt="2018-10-27T03:01:21.610" v="5528"/>
          <pc:sldLayoutMkLst>
            <pc:docMk/>
            <pc:sldMasterMk cId="1199533751" sldId="2147483660"/>
            <pc:sldLayoutMk cId="479043408" sldId="2147483669"/>
          </pc:sldLayoutMkLst>
        </pc:sldLayoutChg>
        <pc:sldLayoutChg chg="setBg">
          <pc:chgData name="William Toth" userId="0bf2a754023d79ae" providerId="LiveId" clId="{A895D3D9-D7B4-495C-9A08-219D2E276750}" dt="2018-10-27T03:01:21.610" v="5528"/>
          <pc:sldLayoutMkLst>
            <pc:docMk/>
            <pc:sldMasterMk cId="1199533751" sldId="2147483660"/>
            <pc:sldLayoutMk cId="2371798265" sldId="2147483670"/>
          </pc:sldLayoutMkLst>
        </pc:sldLayoutChg>
        <pc:sldLayoutChg chg="setBg">
          <pc:chgData name="William Toth" userId="0bf2a754023d79ae" providerId="LiveId" clId="{A895D3D9-D7B4-495C-9A08-219D2E276750}" dt="2018-10-27T03:01:21.610" v="5528"/>
          <pc:sldLayoutMkLst>
            <pc:docMk/>
            <pc:sldMasterMk cId="1199533751" sldId="2147483660"/>
            <pc:sldLayoutMk cId="1726070247" sldId="2147483671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8.png"/><Relationship Id="rId14" Type="http://schemas.openxmlformats.org/officeDocument/2006/relationships/image" Target="../media/image17.sv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1.svg"/><Relationship Id="rId1" Type="http://schemas.openxmlformats.org/officeDocument/2006/relationships/image" Target="../media/image33.png"/><Relationship Id="rId6" Type="http://schemas.openxmlformats.org/officeDocument/2006/relationships/image" Target="../media/image65.svg"/><Relationship Id="rId5" Type="http://schemas.openxmlformats.org/officeDocument/2006/relationships/image" Target="../media/image35.png"/><Relationship Id="rId4" Type="http://schemas.openxmlformats.org/officeDocument/2006/relationships/image" Target="../media/image63.svg"/></Relationships>
</file>

<file path=ppt/diagrams/_rels/data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67.svg"/><Relationship Id="rId1" Type="http://schemas.openxmlformats.org/officeDocument/2006/relationships/image" Target="../media/image36.png"/><Relationship Id="rId6" Type="http://schemas.openxmlformats.org/officeDocument/2006/relationships/image" Target="../media/image71.svg"/><Relationship Id="rId5" Type="http://schemas.openxmlformats.org/officeDocument/2006/relationships/image" Target="../media/image38.png"/><Relationship Id="rId4" Type="http://schemas.openxmlformats.org/officeDocument/2006/relationships/image" Target="../media/image69.svg"/></Relationships>
</file>

<file path=ppt/diagrams/_rels/data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image" Target="../media/image75.svg"/><Relationship Id="rId1" Type="http://schemas.openxmlformats.org/officeDocument/2006/relationships/image" Target="../media/image40.png"/><Relationship Id="rId6" Type="http://schemas.openxmlformats.org/officeDocument/2006/relationships/image" Target="../media/image77.svg"/><Relationship Id="rId5" Type="http://schemas.openxmlformats.org/officeDocument/2006/relationships/image" Target="../media/image42.png"/><Relationship Id="rId4" Type="http://schemas.openxmlformats.org/officeDocument/2006/relationships/image" Target="../media/image67.svg"/></Relationships>
</file>

<file path=ppt/diagrams/_rels/data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image" Target="../media/image85.svg"/><Relationship Id="rId1" Type="http://schemas.openxmlformats.org/officeDocument/2006/relationships/image" Target="../media/image47.png"/><Relationship Id="rId6" Type="http://schemas.openxmlformats.org/officeDocument/2006/relationships/image" Target="../media/image89.svg"/><Relationship Id="rId5" Type="http://schemas.openxmlformats.org/officeDocument/2006/relationships/image" Target="../media/image49.png"/><Relationship Id="rId10" Type="http://schemas.openxmlformats.org/officeDocument/2006/relationships/image" Target="../media/image93.svg"/><Relationship Id="rId4" Type="http://schemas.openxmlformats.org/officeDocument/2006/relationships/image" Target="../media/image87.svg"/><Relationship Id="rId9" Type="http://schemas.openxmlformats.org/officeDocument/2006/relationships/image" Target="../media/image51.png"/></Relationships>
</file>

<file path=ppt/diagrams/_rels/data19.xml.rels><?xml version="1.0" encoding="UTF-8" standalone="yes"?>
<Relationships xmlns="http://schemas.openxmlformats.org/package/2006/relationships"><Relationship Id="rId1" Type="http://schemas.openxmlformats.org/officeDocument/2006/relationships/hyperlink" Target="http://www.leapfroggroup.org/survey-materials/get-started" TargetMode="Externa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9.svg"/><Relationship Id="rId1" Type="http://schemas.openxmlformats.org/officeDocument/2006/relationships/image" Target="../media/image11.png"/><Relationship Id="rId6" Type="http://schemas.openxmlformats.org/officeDocument/2006/relationships/image" Target="../media/image23.svg"/><Relationship Id="rId5" Type="http://schemas.openxmlformats.org/officeDocument/2006/relationships/image" Target="../media/image13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15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0.svg"/><Relationship Id="rId1" Type="http://schemas.openxmlformats.org/officeDocument/2006/relationships/image" Target="../media/image17.png"/><Relationship Id="rId6" Type="http://schemas.openxmlformats.org/officeDocument/2006/relationships/image" Target="../media/image34.svg"/><Relationship Id="rId5" Type="http://schemas.openxmlformats.org/officeDocument/2006/relationships/image" Target="../media/image19.png"/><Relationship Id="rId4" Type="http://schemas.openxmlformats.org/officeDocument/2006/relationships/image" Target="../media/image32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37.svg"/><Relationship Id="rId1" Type="http://schemas.openxmlformats.org/officeDocument/2006/relationships/image" Target="../media/image21.png"/><Relationship Id="rId6" Type="http://schemas.openxmlformats.org/officeDocument/2006/relationships/image" Target="../media/image41.svg"/><Relationship Id="rId5" Type="http://schemas.openxmlformats.org/officeDocument/2006/relationships/image" Target="../media/image23.png"/><Relationship Id="rId4" Type="http://schemas.openxmlformats.org/officeDocument/2006/relationships/image" Target="../media/image39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49.svg"/><Relationship Id="rId1" Type="http://schemas.openxmlformats.org/officeDocument/2006/relationships/image" Target="../media/image27.png"/><Relationship Id="rId6" Type="http://schemas.openxmlformats.org/officeDocument/2006/relationships/image" Target="../media/image53.svg"/><Relationship Id="rId5" Type="http://schemas.openxmlformats.org/officeDocument/2006/relationships/image" Target="../media/image29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3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8.png"/><Relationship Id="rId14" Type="http://schemas.openxmlformats.org/officeDocument/2006/relationships/image" Target="../media/image17.sv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1.svg"/><Relationship Id="rId1" Type="http://schemas.openxmlformats.org/officeDocument/2006/relationships/image" Target="../media/image33.png"/><Relationship Id="rId6" Type="http://schemas.openxmlformats.org/officeDocument/2006/relationships/image" Target="../media/image65.svg"/><Relationship Id="rId5" Type="http://schemas.openxmlformats.org/officeDocument/2006/relationships/image" Target="../media/image35.png"/><Relationship Id="rId4" Type="http://schemas.openxmlformats.org/officeDocument/2006/relationships/image" Target="../media/image63.svg"/></Relationships>
</file>

<file path=ppt/diagrams/_rels/drawing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67.svg"/><Relationship Id="rId1" Type="http://schemas.openxmlformats.org/officeDocument/2006/relationships/image" Target="../media/image36.png"/><Relationship Id="rId6" Type="http://schemas.openxmlformats.org/officeDocument/2006/relationships/image" Target="../media/image71.svg"/><Relationship Id="rId5" Type="http://schemas.openxmlformats.org/officeDocument/2006/relationships/image" Target="../media/image38.png"/><Relationship Id="rId4" Type="http://schemas.openxmlformats.org/officeDocument/2006/relationships/image" Target="../media/image69.svg"/></Relationships>
</file>

<file path=ppt/diagrams/_rels/drawing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image" Target="../media/image75.svg"/><Relationship Id="rId1" Type="http://schemas.openxmlformats.org/officeDocument/2006/relationships/image" Target="../media/image40.png"/><Relationship Id="rId6" Type="http://schemas.openxmlformats.org/officeDocument/2006/relationships/image" Target="../media/image77.svg"/><Relationship Id="rId5" Type="http://schemas.openxmlformats.org/officeDocument/2006/relationships/image" Target="../media/image42.png"/><Relationship Id="rId4" Type="http://schemas.openxmlformats.org/officeDocument/2006/relationships/image" Target="../media/image67.svg"/></Relationships>
</file>

<file path=ppt/diagrams/_rels/drawing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image" Target="../media/image85.svg"/><Relationship Id="rId1" Type="http://schemas.openxmlformats.org/officeDocument/2006/relationships/image" Target="../media/image47.png"/><Relationship Id="rId6" Type="http://schemas.openxmlformats.org/officeDocument/2006/relationships/image" Target="../media/image89.svg"/><Relationship Id="rId5" Type="http://schemas.openxmlformats.org/officeDocument/2006/relationships/image" Target="../media/image49.png"/><Relationship Id="rId10" Type="http://schemas.openxmlformats.org/officeDocument/2006/relationships/image" Target="../media/image93.svg"/><Relationship Id="rId4" Type="http://schemas.openxmlformats.org/officeDocument/2006/relationships/image" Target="../media/image87.svg"/><Relationship Id="rId9" Type="http://schemas.openxmlformats.org/officeDocument/2006/relationships/image" Target="../media/image51.png"/></Relationships>
</file>

<file path=ppt/diagrams/_rels/drawing19.xml.rels><?xml version="1.0" encoding="UTF-8" standalone="yes"?>
<Relationships xmlns="http://schemas.openxmlformats.org/package/2006/relationships"><Relationship Id="rId1" Type="http://schemas.openxmlformats.org/officeDocument/2006/relationships/hyperlink" Target="http://www.leapfroggroup.org/survey-materials/get-started" TargetMode="External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9.svg"/><Relationship Id="rId1" Type="http://schemas.openxmlformats.org/officeDocument/2006/relationships/image" Target="../media/image11.png"/><Relationship Id="rId6" Type="http://schemas.openxmlformats.org/officeDocument/2006/relationships/image" Target="../media/image23.svg"/><Relationship Id="rId5" Type="http://schemas.openxmlformats.org/officeDocument/2006/relationships/image" Target="../media/image13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15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0.svg"/><Relationship Id="rId1" Type="http://schemas.openxmlformats.org/officeDocument/2006/relationships/image" Target="../media/image17.png"/><Relationship Id="rId6" Type="http://schemas.openxmlformats.org/officeDocument/2006/relationships/image" Target="../media/image34.svg"/><Relationship Id="rId5" Type="http://schemas.openxmlformats.org/officeDocument/2006/relationships/image" Target="../media/image19.png"/><Relationship Id="rId4" Type="http://schemas.openxmlformats.org/officeDocument/2006/relationships/image" Target="../media/image32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37.svg"/><Relationship Id="rId1" Type="http://schemas.openxmlformats.org/officeDocument/2006/relationships/image" Target="../media/image21.png"/><Relationship Id="rId6" Type="http://schemas.openxmlformats.org/officeDocument/2006/relationships/image" Target="../media/image41.svg"/><Relationship Id="rId5" Type="http://schemas.openxmlformats.org/officeDocument/2006/relationships/image" Target="../media/image23.png"/><Relationship Id="rId4" Type="http://schemas.openxmlformats.org/officeDocument/2006/relationships/image" Target="../media/image39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49.svg"/><Relationship Id="rId1" Type="http://schemas.openxmlformats.org/officeDocument/2006/relationships/image" Target="../media/image27.png"/><Relationship Id="rId6" Type="http://schemas.openxmlformats.org/officeDocument/2006/relationships/image" Target="../media/image53.svg"/><Relationship Id="rId5" Type="http://schemas.openxmlformats.org/officeDocument/2006/relationships/image" Target="../media/image29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3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4908D2-C7A9-482F-B927-712400A34358}" type="doc">
      <dgm:prSet loTypeId="urn:microsoft.com/office/officeart/2018/5/layout/IconCircleLabelList" loCatId="icon" qsTypeId="urn:microsoft.com/office/officeart/2005/8/quickstyle/simple4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C731D716-C994-4940-A83A-44B6FDA4B39D}">
      <dgm:prSet custT="1"/>
      <dgm:spPr/>
      <dgm:t>
        <a:bodyPr/>
        <a:lstStyle/>
        <a:p>
          <a:pPr>
            <a:defRPr cap="all"/>
          </a:pPr>
          <a:r>
            <a:rPr lang="en-US" sz="1800" dirty="0"/>
            <a:t>Alerts and reminders </a:t>
          </a:r>
        </a:p>
      </dgm:t>
    </dgm:pt>
    <dgm:pt modelId="{F8F335FB-3551-4A02-BBCD-D55AD2C965A9}" type="parTrans" cxnId="{8B1EB924-903E-40CE-B76A-7CC9E01031A2}">
      <dgm:prSet/>
      <dgm:spPr/>
      <dgm:t>
        <a:bodyPr/>
        <a:lstStyle/>
        <a:p>
          <a:endParaRPr lang="en-US"/>
        </a:p>
      </dgm:t>
    </dgm:pt>
    <dgm:pt modelId="{354A4081-DB19-4A56-8D41-9E224927D53D}" type="sibTrans" cxnId="{8B1EB924-903E-40CE-B76A-7CC9E01031A2}">
      <dgm:prSet/>
      <dgm:spPr/>
      <dgm:t>
        <a:bodyPr/>
        <a:lstStyle/>
        <a:p>
          <a:endParaRPr lang="en-US"/>
        </a:p>
      </dgm:t>
    </dgm:pt>
    <dgm:pt modelId="{D600ECCA-3D9F-44E7-9269-0D7C5998C226}">
      <dgm:prSet custT="1"/>
      <dgm:spPr/>
      <dgm:t>
        <a:bodyPr/>
        <a:lstStyle/>
        <a:p>
          <a:pPr>
            <a:defRPr cap="all"/>
          </a:pPr>
          <a:r>
            <a:rPr lang="en-US" sz="1800" dirty="0"/>
            <a:t>Clinical guidelines</a:t>
          </a:r>
        </a:p>
      </dgm:t>
    </dgm:pt>
    <dgm:pt modelId="{2E3DF149-9244-4284-BA1A-DB03D58652F5}" type="parTrans" cxnId="{F8BA284A-7E6F-497F-B491-20642A9FD4A4}">
      <dgm:prSet/>
      <dgm:spPr/>
      <dgm:t>
        <a:bodyPr/>
        <a:lstStyle/>
        <a:p>
          <a:endParaRPr lang="en-US"/>
        </a:p>
      </dgm:t>
    </dgm:pt>
    <dgm:pt modelId="{05CEBDF8-5774-48FB-8962-ED0CC6EDC9F7}" type="sibTrans" cxnId="{F8BA284A-7E6F-497F-B491-20642A9FD4A4}">
      <dgm:prSet/>
      <dgm:spPr/>
      <dgm:t>
        <a:bodyPr/>
        <a:lstStyle/>
        <a:p>
          <a:endParaRPr lang="en-US"/>
        </a:p>
      </dgm:t>
    </dgm:pt>
    <dgm:pt modelId="{B20A381F-D034-4FC3-8480-E91044332EA1}">
      <dgm:prSet custT="1"/>
      <dgm:spPr/>
      <dgm:t>
        <a:bodyPr/>
        <a:lstStyle/>
        <a:p>
          <a:pPr>
            <a:defRPr cap="all"/>
          </a:pPr>
          <a:r>
            <a:rPr lang="en-US" sz="1800" dirty="0"/>
            <a:t>Order sets </a:t>
          </a:r>
        </a:p>
      </dgm:t>
    </dgm:pt>
    <dgm:pt modelId="{658642FB-8CD7-4913-8D7E-A96B18D40294}" type="parTrans" cxnId="{039B2EA2-303A-44F6-B991-3DE7A9FB6181}">
      <dgm:prSet/>
      <dgm:spPr/>
      <dgm:t>
        <a:bodyPr/>
        <a:lstStyle/>
        <a:p>
          <a:endParaRPr lang="en-US"/>
        </a:p>
      </dgm:t>
    </dgm:pt>
    <dgm:pt modelId="{645D3993-14A4-466A-B3B6-C83595376FD0}" type="sibTrans" cxnId="{039B2EA2-303A-44F6-B991-3DE7A9FB6181}">
      <dgm:prSet/>
      <dgm:spPr/>
      <dgm:t>
        <a:bodyPr/>
        <a:lstStyle/>
        <a:p>
          <a:endParaRPr lang="en-US"/>
        </a:p>
      </dgm:t>
    </dgm:pt>
    <dgm:pt modelId="{11D10D09-7830-4FAD-A7A8-220978874D4C}">
      <dgm:prSet custT="1"/>
      <dgm:spPr/>
      <dgm:t>
        <a:bodyPr/>
        <a:lstStyle/>
        <a:p>
          <a:pPr>
            <a:defRPr cap="all"/>
          </a:pPr>
          <a:r>
            <a:rPr lang="en-US" sz="1800" dirty="0"/>
            <a:t>Patient data reports, dashboards </a:t>
          </a:r>
        </a:p>
      </dgm:t>
    </dgm:pt>
    <dgm:pt modelId="{B1D459CB-DC63-42D9-9571-727DBC6310BC}" type="parTrans" cxnId="{8297A9C5-E0BA-426D-88B1-D9307E40430D}">
      <dgm:prSet/>
      <dgm:spPr/>
      <dgm:t>
        <a:bodyPr/>
        <a:lstStyle/>
        <a:p>
          <a:endParaRPr lang="en-US"/>
        </a:p>
      </dgm:t>
    </dgm:pt>
    <dgm:pt modelId="{78D2E100-0CDA-41F7-BC0E-3EBFA0EBAC7C}" type="sibTrans" cxnId="{8297A9C5-E0BA-426D-88B1-D9307E40430D}">
      <dgm:prSet/>
      <dgm:spPr/>
      <dgm:t>
        <a:bodyPr/>
        <a:lstStyle/>
        <a:p>
          <a:endParaRPr lang="en-US"/>
        </a:p>
      </dgm:t>
    </dgm:pt>
    <dgm:pt modelId="{519DA55F-AA0A-42D7-9549-857BA9C1E02C}">
      <dgm:prSet custT="1"/>
      <dgm:spPr/>
      <dgm:t>
        <a:bodyPr/>
        <a:lstStyle/>
        <a:p>
          <a:pPr>
            <a:defRPr cap="all"/>
          </a:pPr>
          <a:r>
            <a:rPr lang="en-US" sz="1800" dirty="0"/>
            <a:t>Documentation templates </a:t>
          </a:r>
        </a:p>
      </dgm:t>
    </dgm:pt>
    <dgm:pt modelId="{86814831-CC12-4DE1-B163-284C9A515267}" type="parTrans" cxnId="{CA81294B-F9A4-4B61-A686-527F078CFB61}">
      <dgm:prSet/>
      <dgm:spPr/>
      <dgm:t>
        <a:bodyPr/>
        <a:lstStyle/>
        <a:p>
          <a:endParaRPr lang="en-US"/>
        </a:p>
      </dgm:t>
    </dgm:pt>
    <dgm:pt modelId="{5826099A-9F48-45EB-A646-DED04857EAE9}" type="sibTrans" cxnId="{CA81294B-F9A4-4B61-A686-527F078CFB61}">
      <dgm:prSet/>
      <dgm:spPr/>
      <dgm:t>
        <a:bodyPr/>
        <a:lstStyle/>
        <a:p>
          <a:endParaRPr lang="en-US"/>
        </a:p>
      </dgm:t>
    </dgm:pt>
    <dgm:pt modelId="{49D0A57D-18E9-42A1-BCC5-59751B1B9845}">
      <dgm:prSet custT="1"/>
      <dgm:spPr/>
      <dgm:t>
        <a:bodyPr/>
        <a:lstStyle/>
        <a:p>
          <a:pPr>
            <a:defRPr cap="all"/>
          </a:pPr>
          <a:r>
            <a:rPr lang="en-US" sz="1800" dirty="0"/>
            <a:t>Diagnostic support </a:t>
          </a:r>
        </a:p>
      </dgm:t>
    </dgm:pt>
    <dgm:pt modelId="{94654EAD-FE89-40C5-9287-6594B52B23D4}" type="parTrans" cxnId="{FCA2249B-3DA6-4C5B-8F0D-5BC0072973D4}">
      <dgm:prSet/>
      <dgm:spPr/>
      <dgm:t>
        <a:bodyPr/>
        <a:lstStyle/>
        <a:p>
          <a:endParaRPr lang="en-US"/>
        </a:p>
      </dgm:t>
    </dgm:pt>
    <dgm:pt modelId="{27B3F33F-C5CA-40E8-A2FC-34D62803EC94}" type="sibTrans" cxnId="{FCA2249B-3DA6-4C5B-8F0D-5BC0072973D4}">
      <dgm:prSet/>
      <dgm:spPr/>
      <dgm:t>
        <a:bodyPr/>
        <a:lstStyle/>
        <a:p>
          <a:endParaRPr lang="en-US"/>
        </a:p>
      </dgm:t>
    </dgm:pt>
    <dgm:pt modelId="{19D0D419-6AD6-4BE3-8445-B888218E8BF9}">
      <dgm:prSet custT="1"/>
      <dgm:spPr/>
      <dgm:t>
        <a:bodyPr/>
        <a:lstStyle/>
        <a:p>
          <a:pPr>
            <a:defRPr cap="all"/>
          </a:pPr>
          <a:r>
            <a:rPr lang="en-US" sz="1800" dirty="0"/>
            <a:t>Reference information</a:t>
          </a:r>
        </a:p>
      </dgm:t>
    </dgm:pt>
    <dgm:pt modelId="{43F72A53-87BF-48AD-9A75-E7F269AE1524}" type="parTrans" cxnId="{C837B369-0E34-4B73-B957-67035A64672F}">
      <dgm:prSet/>
      <dgm:spPr/>
      <dgm:t>
        <a:bodyPr/>
        <a:lstStyle/>
        <a:p>
          <a:endParaRPr lang="en-US"/>
        </a:p>
      </dgm:t>
    </dgm:pt>
    <dgm:pt modelId="{FFF7C4AE-2740-42D4-AC58-C8AFA197FF6A}" type="sibTrans" cxnId="{C837B369-0E34-4B73-B957-67035A64672F}">
      <dgm:prSet/>
      <dgm:spPr/>
      <dgm:t>
        <a:bodyPr/>
        <a:lstStyle/>
        <a:p>
          <a:endParaRPr lang="en-US"/>
        </a:p>
      </dgm:t>
    </dgm:pt>
    <dgm:pt modelId="{0F4CD1BC-79A9-45C0-AE4F-D8006D6F0188}" type="pres">
      <dgm:prSet presAssocID="{C64908D2-C7A9-482F-B927-712400A34358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246A66-DDC4-46D2-9029-8AD6BB3C0871}" type="pres">
      <dgm:prSet presAssocID="{C731D716-C994-4940-A83A-44B6FDA4B39D}" presName="compNode" presStyleCnt="0"/>
      <dgm:spPr/>
    </dgm:pt>
    <dgm:pt modelId="{D28BD7B7-2D1D-4852-A6E4-B2935E0C98CB}" type="pres">
      <dgm:prSet presAssocID="{C731D716-C994-4940-A83A-44B6FDA4B39D}" presName="iconBgRect" presStyleLbl="bgShp" presStyleIdx="0" presStyleCnt="7"/>
      <dgm:spPr/>
    </dgm:pt>
    <dgm:pt modelId="{9DA27C08-84FC-462B-9356-E515CB550B9C}" type="pres">
      <dgm:prSet presAssocID="{C731D716-C994-4940-A83A-44B6FDA4B39D}" presName="iconRect" presStyleLbl="node1" presStyleIdx="0" presStyleCnt="7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911BBCAC-F303-4186-8BC0-AA5AC975CA4B}" type="pres">
      <dgm:prSet presAssocID="{C731D716-C994-4940-A83A-44B6FDA4B39D}" presName="spaceRect" presStyleCnt="0"/>
      <dgm:spPr/>
    </dgm:pt>
    <dgm:pt modelId="{627ADA05-F504-4382-AC41-B60F2824D138}" type="pres">
      <dgm:prSet presAssocID="{C731D716-C994-4940-A83A-44B6FDA4B39D}" presName="textRect" presStyleLbl="revTx" presStyleIdx="0" presStyleCnt="7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F903F389-CA41-43F6-A5C7-8E8F7DEC70F5}" type="pres">
      <dgm:prSet presAssocID="{354A4081-DB19-4A56-8D41-9E224927D53D}" presName="sibTrans" presStyleCnt="0"/>
      <dgm:spPr/>
    </dgm:pt>
    <dgm:pt modelId="{B002D804-78E7-4CB9-832D-5BC1D66A7647}" type="pres">
      <dgm:prSet presAssocID="{D600ECCA-3D9F-44E7-9269-0D7C5998C226}" presName="compNode" presStyleCnt="0"/>
      <dgm:spPr/>
    </dgm:pt>
    <dgm:pt modelId="{223B0475-B788-4EB4-B644-C84CE27FC24A}" type="pres">
      <dgm:prSet presAssocID="{D600ECCA-3D9F-44E7-9269-0D7C5998C226}" presName="iconBgRect" presStyleLbl="bgShp" presStyleIdx="1" presStyleCnt="7"/>
      <dgm:spPr/>
    </dgm:pt>
    <dgm:pt modelId="{15A1E768-FEF1-430A-B427-E3BBA9224C16}" type="pres">
      <dgm:prSet presAssocID="{D600ECCA-3D9F-44E7-9269-0D7C5998C226}" presName="iconRect" presStyleLbl="node1" presStyleIdx="1" presStyleCnt="7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IV"/>
        </a:ext>
      </dgm:extLst>
    </dgm:pt>
    <dgm:pt modelId="{7FFBE11A-499E-4204-B60D-3DAC363C7F0A}" type="pres">
      <dgm:prSet presAssocID="{D600ECCA-3D9F-44E7-9269-0D7C5998C226}" presName="spaceRect" presStyleCnt="0"/>
      <dgm:spPr/>
    </dgm:pt>
    <dgm:pt modelId="{5716C7F0-446D-4C6C-881E-70339BFAA3CF}" type="pres">
      <dgm:prSet presAssocID="{D600ECCA-3D9F-44E7-9269-0D7C5998C226}" presName="textRect" presStyleLbl="revTx" presStyleIdx="1" presStyleCnt="7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72068ABD-5115-4CA5-B962-828BCD1001B3}" type="pres">
      <dgm:prSet presAssocID="{05CEBDF8-5774-48FB-8962-ED0CC6EDC9F7}" presName="sibTrans" presStyleCnt="0"/>
      <dgm:spPr/>
    </dgm:pt>
    <dgm:pt modelId="{793D1ECB-0023-4C5A-AAEF-4CD74139DD6F}" type="pres">
      <dgm:prSet presAssocID="{B20A381F-D034-4FC3-8480-E91044332EA1}" presName="compNode" presStyleCnt="0"/>
      <dgm:spPr/>
    </dgm:pt>
    <dgm:pt modelId="{027C3D41-DE77-4DC7-9CF2-12E0D770600E}" type="pres">
      <dgm:prSet presAssocID="{B20A381F-D034-4FC3-8480-E91044332EA1}" presName="iconBgRect" presStyleLbl="bgShp" presStyleIdx="2" presStyleCnt="7"/>
      <dgm:spPr/>
    </dgm:pt>
    <dgm:pt modelId="{74637969-1B4D-4697-9701-18A26CA40244}" type="pres">
      <dgm:prSet presAssocID="{B20A381F-D034-4FC3-8480-E91044332EA1}" presName="iconRect" presStyleLbl="node1" presStyleIdx="2" presStyleCnt="7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CE55E907-B127-4F69-81B3-E833FE8FC5A3}" type="pres">
      <dgm:prSet presAssocID="{B20A381F-D034-4FC3-8480-E91044332EA1}" presName="spaceRect" presStyleCnt="0"/>
      <dgm:spPr/>
    </dgm:pt>
    <dgm:pt modelId="{6039EFF4-5F1B-460C-B39C-490E84639BEE}" type="pres">
      <dgm:prSet presAssocID="{B20A381F-D034-4FC3-8480-E91044332EA1}" presName="textRect" presStyleLbl="revTx" presStyleIdx="2" presStyleCnt="7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32925C79-E1BC-43AD-9B80-A8D560556F7F}" type="pres">
      <dgm:prSet presAssocID="{645D3993-14A4-466A-B3B6-C83595376FD0}" presName="sibTrans" presStyleCnt="0"/>
      <dgm:spPr/>
    </dgm:pt>
    <dgm:pt modelId="{E8FCEC36-1ACC-4BF2-BF86-6FB2484E0A6B}" type="pres">
      <dgm:prSet presAssocID="{11D10D09-7830-4FAD-A7A8-220978874D4C}" presName="compNode" presStyleCnt="0"/>
      <dgm:spPr/>
    </dgm:pt>
    <dgm:pt modelId="{8B482CFE-0E70-4AEA-AD0E-E6BA5CEDC602}" type="pres">
      <dgm:prSet presAssocID="{11D10D09-7830-4FAD-A7A8-220978874D4C}" presName="iconBgRect" presStyleLbl="bgShp" presStyleIdx="3" presStyleCnt="7"/>
      <dgm:spPr/>
    </dgm:pt>
    <dgm:pt modelId="{2CE6E40F-B703-4816-AB46-613413B9A086}" type="pres">
      <dgm:prSet presAssocID="{11D10D09-7830-4FAD-A7A8-220978874D4C}" presName="iconRect" presStyleLbl="node1" presStyleIdx="3" presStyleCnt="7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9743E81B-7A32-4306-9B18-D1C3AEA804E3}" type="pres">
      <dgm:prSet presAssocID="{11D10D09-7830-4FAD-A7A8-220978874D4C}" presName="spaceRect" presStyleCnt="0"/>
      <dgm:spPr/>
    </dgm:pt>
    <dgm:pt modelId="{A6C8380C-11D9-463E-85EA-855BDC98BD95}" type="pres">
      <dgm:prSet presAssocID="{11D10D09-7830-4FAD-A7A8-220978874D4C}" presName="textRect" presStyleLbl="revTx" presStyleIdx="3" presStyleCnt="7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E275AE55-5BDB-4DB1-8DEB-ED7A175108F7}" type="pres">
      <dgm:prSet presAssocID="{78D2E100-0CDA-41F7-BC0E-3EBFA0EBAC7C}" presName="sibTrans" presStyleCnt="0"/>
      <dgm:spPr/>
    </dgm:pt>
    <dgm:pt modelId="{46EED2BA-301A-410D-B8D3-C5C4A1F4A63C}" type="pres">
      <dgm:prSet presAssocID="{519DA55F-AA0A-42D7-9549-857BA9C1E02C}" presName="compNode" presStyleCnt="0"/>
      <dgm:spPr/>
    </dgm:pt>
    <dgm:pt modelId="{F62E163C-5A6A-4930-B578-1330A4E91743}" type="pres">
      <dgm:prSet presAssocID="{519DA55F-AA0A-42D7-9549-857BA9C1E02C}" presName="iconBgRect" presStyleLbl="bgShp" presStyleIdx="4" presStyleCnt="7"/>
      <dgm:spPr/>
    </dgm:pt>
    <dgm:pt modelId="{23015B1B-B8DC-457F-B8F1-06C0A709C772}" type="pres">
      <dgm:prSet presAssocID="{519DA55F-AA0A-42D7-9549-857BA9C1E02C}" presName="iconRect" presStyleLbl="node1" presStyleIdx="4" presStyleCnt="7"/>
      <dgm:spPr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1BB67494-942D-47EA-B4A7-60CD7699434B}" type="pres">
      <dgm:prSet presAssocID="{519DA55F-AA0A-42D7-9549-857BA9C1E02C}" presName="spaceRect" presStyleCnt="0"/>
      <dgm:spPr/>
    </dgm:pt>
    <dgm:pt modelId="{F0C60986-34A8-4376-B724-4F6D7705135F}" type="pres">
      <dgm:prSet presAssocID="{519DA55F-AA0A-42D7-9549-857BA9C1E02C}" presName="textRect" presStyleLbl="revTx" presStyleIdx="4" presStyleCnt="7" custScaleX="126140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2A55B8D4-286F-4A4C-A698-BDC163413988}" type="pres">
      <dgm:prSet presAssocID="{5826099A-9F48-45EB-A646-DED04857EAE9}" presName="sibTrans" presStyleCnt="0"/>
      <dgm:spPr/>
    </dgm:pt>
    <dgm:pt modelId="{69905373-A9C3-475B-9394-67DDE4CB2631}" type="pres">
      <dgm:prSet presAssocID="{49D0A57D-18E9-42A1-BCC5-59751B1B9845}" presName="compNode" presStyleCnt="0"/>
      <dgm:spPr/>
    </dgm:pt>
    <dgm:pt modelId="{B7AA5953-5AF2-42E7-94EC-EB63E8FA196A}" type="pres">
      <dgm:prSet presAssocID="{49D0A57D-18E9-42A1-BCC5-59751B1B9845}" presName="iconBgRect" presStyleLbl="bgShp" presStyleIdx="5" presStyleCnt="7"/>
      <dgm:spPr/>
    </dgm:pt>
    <dgm:pt modelId="{C6FAE251-E476-4992-82D1-D9ED508A2641}" type="pres">
      <dgm:prSet presAssocID="{49D0A57D-18E9-42A1-BCC5-59751B1B9845}" presName="iconRect" presStyleLbl="node1" presStyleIdx="5" presStyleCnt="7"/>
      <dgm:spPr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Pin"/>
        </a:ext>
      </dgm:extLst>
    </dgm:pt>
    <dgm:pt modelId="{82522F8C-CCE5-41DD-849A-BF6594EF6FC2}" type="pres">
      <dgm:prSet presAssocID="{49D0A57D-18E9-42A1-BCC5-59751B1B9845}" presName="spaceRect" presStyleCnt="0"/>
      <dgm:spPr/>
    </dgm:pt>
    <dgm:pt modelId="{28E4C2D4-DD5B-40DA-9273-98C4755661EE}" type="pres">
      <dgm:prSet presAssocID="{49D0A57D-18E9-42A1-BCC5-59751B1B9845}" presName="textRect" presStyleLbl="revTx" presStyleIdx="5" presStyleCnt="7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6383FA58-5566-4485-A6D0-08CCD260DE01}" type="pres">
      <dgm:prSet presAssocID="{27B3F33F-C5CA-40E8-A2FC-34D62803EC94}" presName="sibTrans" presStyleCnt="0"/>
      <dgm:spPr/>
    </dgm:pt>
    <dgm:pt modelId="{A4184BFC-5EC5-4ADA-9CDC-B969EDF3471D}" type="pres">
      <dgm:prSet presAssocID="{19D0D419-6AD6-4BE3-8445-B888218E8BF9}" presName="compNode" presStyleCnt="0"/>
      <dgm:spPr/>
    </dgm:pt>
    <dgm:pt modelId="{3C93B491-8189-49C1-A393-A93456B573B1}" type="pres">
      <dgm:prSet presAssocID="{19D0D419-6AD6-4BE3-8445-B888218E8BF9}" presName="iconBgRect" presStyleLbl="bgShp" presStyleIdx="6" presStyleCnt="7"/>
      <dgm:spPr/>
    </dgm:pt>
    <dgm:pt modelId="{04A8092E-90C6-41B0-B2D3-D940A3BBE3AC}" type="pres">
      <dgm:prSet presAssocID="{19D0D419-6AD6-4BE3-8445-B888218E8BF9}" presName="iconRect" presStyleLbl="node1" presStyleIdx="6" presStyleCnt="7"/>
      <dgm:spPr>
        <a:blipFill>
          <a:blip xmlns:r="http://schemas.openxmlformats.org/officeDocument/2006/relationships"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4890F4C2-6E96-48E4-8818-EE801AA42E24}" type="pres">
      <dgm:prSet presAssocID="{19D0D419-6AD6-4BE3-8445-B888218E8BF9}" presName="spaceRect" presStyleCnt="0"/>
      <dgm:spPr/>
    </dgm:pt>
    <dgm:pt modelId="{6FCA8FAA-7841-4B7B-A5AE-1FBE091697E3}" type="pres">
      <dgm:prSet presAssocID="{19D0D419-6AD6-4BE3-8445-B888218E8BF9}" presName="textRect" presStyleLbl="revTx" presStyleIdx="6" presStyleCnt="7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D05E329-3FE6-481F-9F2D-C2E4AC1DEB25}" type="presOf" srcId="{C731D716-C994-4940-A83A-44B6FDA4B39D}" destId="{627ADA05-F504-4382-AC41-B60F2824D138}" srcOrd="0" destOrd="0" presId="urn:microsoft.com/office/officeart/2018/5/layout/IconCircleLabelList"/>
    <dgm:cxn modelId="{039B2EA2-303A-44F6-B991-3DE7A9FB6181}" srcId="{C64908D2-C7A9-482F-B927-712400A34358}" destId="{B20A381F-D034-4FC3-8480-E91044332EA1}" srcOrd="2" destOrd="0" parTransId="{658642FB-8CD7-4913-8D7E-A96B18D40294}" sibTransId="{645D3993-14A4-466A-B3B6-C83595376FD0}"/>
    <dgm:cxn modelId="{1D932D46-800F-4448-8921-8389EA4F131F}" type="presOf" srcId="{19D0D419-6AD6-4BE3-8445-B888218E8BF9}" destId="{6FCA8FAA-7841-4B7B-A5AE-1FBE091697E3}" srcOrd="0" destOrd="0" presId="urn:microsoft.com/office/officeart/2018/5/layout/IconCircleLabelList"/>
    <dgm:cxn modelId="{E3B90543-1138-4BEA-96E9-CA85EDEA3402}" type="presOf" srcId="{B20A381F-D034-4FC3-8480-E91044332EA1}" destId="{6039EFF4-5F1B-460C-B39C-490E84639BEE}" srcOrd="0" destOrd="0" presId="urn:microsoft.com/office/officeart/2018/5/layout/IconCircleLabelList"/>
    <dgm:cxn modelId="{5214530A-7829-4893-AF61-9A28579D9480}" type="presOf" srcId="{C64908D2-C7A9-482F-B927-712400A34358}" destId="{0F4CD1BC-79A9-45C0-AE4F-D8006D6F0188}" srcOrd="0" destOrd="0" presId="urn:microsoft.com/office/officeart/2018/5/layout/IconCircleLabelList"/>
    <dgm:cxn modelId="{CA81294B-F9A4-4B61-A686-527F078CFB61}" srcId="{C64908D2-C7A9-482F-B927-712400A34358}" destId="{519DA55F-AA0A-42D7-9549-857BA9C1E02C}" srcOrd="4" destOrd="0" parTransId="{86814831-CC12-4DE1-B163-284C9A515267}" sibTransId="{5826099A-9F48-45EB-A646-DED04857EAE9}"/>
    <dgm:cxn modelId="{8B1EB924-903E-40CE-B76A-7CC9E01031A2}" srcId="{C64908D2-C7A9-482F-B927-712400A34358}" destId="{C731D716-C994-4940-A83A-44B6FDA4B39D}" srcOrd="0" destOrd="0" parTransId="{F8F335FB-3551-4A02-BBCD-D55AD2C965A9}" sibTransId="{354A4081-DB19-4A56-8D41-9E224927D53D}"/>
    <dgm:cxn modelId="{42B30DDA-6263-47CF-A62F-10F7C7FFB4C9}" type="presOf" srcId="{49D0A57D-18E9-42A1-BCC5-59751B1B9845}" destId="{28E4C2D4-DD5B-40DA-9273-98C4755661EE}" srcOrd="0" destOrd="0" presId="urn:microsoft.com/office/officeart/2018/5/layout/IconCircleLabelList"/>
    <dgm:cxn modelId="{FD9FF721-4185-4B79-B48A-7EFF64C5DBB7}" type="presOf" srcId="{D600ECCA-3D9F-44E7-9269-0D7C5998C226}" destId="{5716C7F0-446D-4C6C-881E-70339BFAA3CF}" srcOrd="0" destOrd="0" presId="urn:microsoft.com/office/officeart/2018/5/layout/IconCircleLabelList"/>
    <dgm:cxn modelId="{C837B369-0E34-4B73-B957-67035A64672F}" srcId="{C64908D2-C7A9-482F-B927-712400A34358}" destId="{19D0D419-6AD6-4BE3-8445-B888218E8BF9}" srcOrd="6" destOrd="0" parTransId="{43F72A53-87BF-48AD-9A75-E7F269AE1524}" sibTransId="{FFF7C4AE-2740-42D4-AC58-C8AFA197FF6A}"/>
    <dgm:cxn modelId="{1DEDB6C3-A0CC-433A-B380-D9450949C9AB}" type="presOf" srcId="{11D10D09-7830-4FAD-A7A8-220978874D4C}" destId="{A6C8380C-11D9-463E-85EA-855BDC98BD95}" srcOrd="0" destOrd="0" presId="urn:microsoft.com/office/officeart/2018/5/layout/IconCircleLabelList"/>
    <dgm:cxn modelId="{FCA2249B-3DA6-4C5B-8F0D-5BC0072973D4}" srcId="{C64908D2-C7A9-482F-B927-712400A34358}" destId="{49D0A57D-18E9-42A1-BCC5-59751B1B9845}" srcOrd="5" destOrd="0" parTransId="{94654EAD-FE89-40C5-9287-6594B52B23D4}" sibTransId="{27B3F33F-C5CA-40E8-A2FC-34D62803EC94}"/>
    <dgm:cxn modelId="{8297A9C5-E0BA-426D-88B1-D9307E40430D}" srcId="{C64908D2-C7A9-482F-B927-712400A34358}" destId="{11D10D09-7830-4FAD-A7A8-220978874D4C}" srcOrd="3" destOrd="0" parTransId="{B1D459CB-DC63-42D9-9571-727DBC6310BC}" sibTransId="{78D2E100-0CDA-41F7-BC0E-3EBFA0EBAC7C}"/>
    <dgm:cxn modelId="{F8BA284A-7E6F-497F-B491-20642A9FD4A4}" srcId="{C64908D2-C7A9-482F-B927-712400A34358}" destId="{D600ECCA-3D9F-44E7-9269-0D7C5998C226}" srcOrd="1" destOrd="0" parTransId="{2E3DF149-9244-4284-BA1A-DB03D58652F5}" sibTransId="{05CEBDF8-5774-48FB-8962-ED0CC6EDC9F7}"/>
    <dgm:cxn modelId="{06B8AC09-2B87-4AC8-AA71-F83922ADBFE9}" type="presOf" srcId="{519DA55F-AA0A-42D7-9549-857BA9C1E02C}" destId="{F0C60986-34A8-4376-B724-4F6D7705135F}" srcOrd="0" destOrd="0" presId="urn:microsoft.com/office/officeart/2018/5/layout/IconCircleLabelList"/>
    <dgm:cxn modelId="{8D3C7195-1323-42BB-9D4C-E9EFE4843222}" type="presParOf" srcId="{0F4CD1BC-79A9-45C0-AE4F-D8006D6F0188}" destId="{3E246A66-DDC4-46D2-9029-8AD6BB3C0871}" srcOrd="0" destOrd="0" presId="urn:microsoft.com/office/officeart/2018/5/layout/IconCircleLabelList"/>
    <dgm:cxn modelId="{409D1806-487A-477A-A707-FF8DA65B1C5B}" type="presParOf" srcId="{3E246A66-DDC4-46D2-9029-8AD6BB3C0871}" destId="{D28BD7B7-2D1D-4852-A6E4-B2935E0C98CB}" srcOrd="0" destOrd="0" presId="urn:microsoft.com/office/officeart/2018/5/layout/IconCircleLabelList"/>
    <dgm:cxn modelId="{494F1EB5-B77C-4D41-B751-CB7C1B1E7C1C}" type="presParOf" srcId="{3E246A66-DDC4-46D2-9029-8AD6BB3C0871}" destId="{9DA27C08-84FC-462B-9356-E515CB550B9C}" srcOrd="1" destOrd="0" presId="urn:microsoft.com/office/officeart/2018/5/layout/IconCircleLabelList"/>
    <dgm:cxn modelId="{B1B9C658-C85A-4DC5-8EFC-DC7D22C5E7D5}" type="presParOf" srcId="{3E246A66-DDC4-46D2-9029-8AD6BB3C0871}" destId="{911BBCAC-F303-4186-8BC0-AA5AC975CA4B}" srcOrd="2" destOrd="0" presId="urn:microsoft.com/office/officeart/2018/5/layout/IconCircleLabelList"/>
    <dgm:cxn modelId="{FD1C3E36-45E4-4F0E-A2C0-85C37FAFB570}" type="presParOf" srcId="{3E246A66-DDC4-46D2-9029-8AD6BB3C0871}" destId="{627ADA05-F504-4382-AC41-B60F2824D138}" srcOrd="3" destOrd="0" presId="urn:microsoft.com/office/officeart/2018/5/layout/IconCircleLabelList"/>
    <dgm:cxn modelId="{A12A58C7-AE8C-416B-8D3F-4863AC447362}" type="presParOf" srcId="{0F4CD1BC-79A9-45C0-AE4F-D8006D6F0188}" destId="{F903F389-CA41-43F6-A5C7-8E8F7DEC70F5}" srcOrd="1" destOrd="0" presId="urn:microsoft.com/office/officeart/2018/5/layout/IconCircleLabelList"/>
    <dgm:cxn modelId="{EBBAAF8A-9519-45E5-96A7-B370F8F22561}" type="presParOf" srcId="{0F4CD1BC-79A9-45C0-AE4F-D8006D6F0188}" destId="{B002D804-78E7-4CB9-832D-5BC1D66A7647}" srcOrd="2" destOrd="0" presId="urn:microsoft.com/office/officeart/2018/5/layout/IconCircleLabelList"/>
    <dgm:cxn modelId="{3C4C1D37-BD74-46D5-B1EC-D02BCE1F9327}" type="presParOf" srcId="{B002D804-78E7-4CB9-832D-5BC1D66A7647}" destId="{223B0475-B788-4EB4-B644-C84CE27FC24A}" srcOrd="0" destOrd="0" presId="urn:microsoft.com/office/officeart/2018/5/layout/IconCircleLabelList"/>
    <dgm:cxn modelId="{8C9066F9-8EA0-4674-ACF8-017294128BB5}" type="presParOf" srcId="{B002D804-78E7-4CB9-832D-5BC1D66A7647}" destId="{15A1E768-FEF1-430A-B427-E3BBA9224C16}" srcOrd="1" destOrd="0" presId="urn:microsoft.com/office/officeart/2018/5/layout/IconCircleLabelList"/>
    <dgm:cxn modelId="{688954E9-05A1-4D76-973D-C2844B1462F4}" type="presParOf" srcId="{B002D804-78E7-4CB9-832D-5BC1D66A7647}" destId="{7FFBE11A-499E-4204-B60D-3DAC363C7F0A}" srcOrd="2" destOrd="0" presId="urn:microsoft.com/office/officeart/2018/5/layout/IconCircleLabelList"/>
    <dgm:cxn modelId="{D1ECD0EA-0113-436E-B1EF-358E10F71B40}" type="presParOf" srcId="{B002D804-78E7-4CB9-832D-5BC1D66A7647}" destId="{5716C7F0-446D-4C6C-881E-70339BFAA3CF}" srcOrd="3" destOrd="0" presId="urn:microsoft.com/office/officeart/2018/5/layout/IconCircleLabelList"/>
    <dgm:cxn modelId="{2F34FF2F-011C-4618-B7F2-E44E5380F440}" type="presParOf" srcId="{0F4CD1BC-79A9-45C0-AE4F-D8006D6F0188}" destId="{72068ABD-5115-4CA5-B962-828BCD1001B3}" srcOrd="3" destOrd="0" presId="urn:microsoft.com/office/officeart/2018/5/layout/IconCircleLabelList"/>
    <dgm:cxn modelId="{AB99657E-3A95-46DA-A57B-E1931432DED5}" type="presParOf" srcId="{0F4CD1BC-79A9-45C0-AE4F-D8006D6F0188}" destId="{793D1ECB-0023-4C5A-AAEF-4CD74139DD6F}" srcOrd="4" destOrd="0" presId="urn:microsoft.com/office/officeart/2018/5/layout/IconCircleLabelList"/>
    <dgm:cxn modelId="{3709D2A9-F879-4F45-8DF0-2A09EAA36FC2}" type="presParOf" srcId="{793D1ECB-0023-4C5A-AAEF-4CD74139DD6F}" destId="{027C3D41-DE77-4DC7-9CF2-12E0D770600E}" srcOrd="0" destOrd="0" presId="urn:microsoft.com/office/officeart/2018/5/layout/IconCircleLabelList"/>
    <dgm:cxn modelId="{879A9A88-EADE-462D-AD10-A75688FE7A4B}" type="presParOf" srcId="{793D1ECB-0023-4C5A-AAEF-4CD74139DD6F}" destId="{74637969-1B4D-4697-9701-18A26CA40244}" srcOrd="1" destOrd="0" presId="urn:microsoft.com/office/officeart/2018/5/layout/IconCircleLabelList"/>
    <dgm:cxn modelId="{2232D246-ED72-491D-899D-0149723623AB}" type="presParOf" srcId="{793D1ECB-0023-4C5A-AAEF-4CD74139DD6F}" destId="{CE55E907-B127-4F69-81B3-E833FE8FC5A3}" srcOrd="2" destOrd="0" presId="urn:microsoft.com/office/officeart/2018/5/layout/IconCircleLabelList"/>
    <dgm:cxn modelId="{A1D4FC34-E405-4078-A1A8-1026ED37E76F}" type="presParOf" srcId="{793D1ECB-0023-4C5A-AAEF-4CD74139DD6F}" destId="{6039EFF4-5F1B-460C-B39C-490E84639BEE}" srcOrd="3" destOrd="0" presId="urn:microsoft.com/office/officeart/2018/5/layout/IconCircleLabelList"/>
    <dgm:cxn modelId="{017183F4-7FF3-4859-9694-EEC3FC0175BE}" type="presParOf" srcId="{0F4CD1BC-79A9-45C0-AE4F-D8006D6F0188}" destId="{32925C79-E1BC-43AD-9B80-A8D560556F7F}" srcOrd="5" destOrd="0" presId="urn:microsoft.com/office/officeart/2018/5/layout/IconCircleLabelList"/>
    <dgm:cxn modelId="{16C120C8-2188-48DF-9537-13DD4317E2A9}" type="presParOf" srcId="{0F4CD1BC-79A9-45C0-AE4F-D8006D6F0188}" destId="{E8FCEC36-1ACC-4BF2-BF86-6FB2484E0A6B}" srcOrd="6" destOrd="0" presId="urn:microsoft.com/office/officeart/2018/5/layout/IconCircleLabelList"/>
    <dgm:cxn modelId="{D27B5B76-2DA7-43A9-B9CE-6AE6BE9F25D1}" type="presParOf" srcId="{E8FCEC36-1ACC-4BF2-BF86-6FB2484E0A6B}" destId="{8B482CFE-0E70-4AEA-AD0E-E6BA5CEDC602}" srcOrd="0" destOrd="0" presId="urn:microsoft.com/office/officeart/2018/5/layout/IconCircleLabelList"/>
    <dgm:cxn modelId="{1AA1867F-98AC-4169-A2B0-A35192EA32FB}" type="presParOf" srcId="{E8FCEC36-1ACC-4BF2-BF86-6FB2484E0A6B}" destId="{2CE6E40F-B703-4816-AB46-613413B9A086}" srcOrd="1" destOrd="0" presId="urn:microsoft.com/office/officeart/2018/5/layout/IconCircleLabelList"/>
    <dgm:cxn modelId="{0D4424A3-8621-4B60-B15A-DEF21B4DC668}" type="presParOf" srcId="{E8FCEC36-1ACC-4BF2-BF86-6FB2484E0A6B}" destId="{9743E81B-7A32-4306-9B18-D1C3AEA804E3}" srcOrd="2" destOrd="0" presId="urn:microsoft.com/office/officeart/2018/5/layout/IconCircleLabelList"/>
    <dgm:cxn modelId="{2B85D2BB-04A0-416F-8B73-5E2BAE7DD15D}" type="presParOf" srcId="{E8FCEC36-1ACC-4BF2-BF86-6FB2484E0A6B}" destId="{A6C8380C-11D9-463E-85EA-855BDC98BD95}" srcOrd="3" destOrd="0" presId="urn:microsoft.com/office/officeart/2018/5/layout/IconCircleLabelList"/>
    <dgm:cxn modelId="{81FD34EF-2513-4DC4-BE80-3ABEB7E4A661}" type="presParOf" srcId="{0F4CD1BC-79A9-45C0-AE4F-D8006D6F0188}" destId="{E275AE55-5BDB-4DB1-8DEB-ED7A175108F7}" srcOrd="7" destOrd="0" presId="urn:microsoft.com/office/officeart/2018/5/layout/IconCircleLabelList"/>
    <dgm:cxn modelId="{B95C9CD7-A2A0-4D4C-A997-D7DF047DEAE4}" type="presParOf" srcId="{0F4CD1BC-79A9-45C0-AE4F-D8006D6F0188}" destId="{46EED2BA-301A-410D-B8D3-C5C4A1F4A63C}" srcOrd="8" destOrd="0" presId="urn:microsoft.com/office/officeart/2018/5/layout/IconCircleLabelList"/>
    <dgm:cxn modelId="{9BCC0FB5-2B72-4443-972D-921468DCC552}" type="presParOf" srcId="{46EED2BA-301A-410D-B8D3-C5C4A1F4A63C}" destId="{F62E163C-5A6A-4930-B578-1330A4E91743}" srcOrd="0" destOrd="0" presId="urn:microsoft.com/office/officeart/2018/5/layout/IconCircleLabelList"/>
    <dgm:cxn modelId="{09940CD8-64DA-4232-B9FE-5D37DD30C24C}" type="presParOf" srcId="{46EED2BA-301A-410D-B8D3-C5C4A1F4A63C}" destId="{23015B1B-B8DC-457F-B8F1-06C0A709C772}" srcOrd="1" destOrd="0" presId="urn:microsoft.com/office/officeart/2018/5/layout/IconCircleLabelList"/>
    <dgm:cxn modelId="{6D3F504B-F1F2-448C-BCC3-497F9747F8BC}" type="presParOf" srcId="{46EED2BA-301A-410D-B8D3-C5C4A1F4A63C}" destId="{1BB67494-942D-47EA-B4A7-60CD7699434B}" srcOrd="2" destOrd="0" presId="urn:microsoft.com/office/officeart/2018/5/layout/IconCircleLabelList"/>
    <dgm:cxn modelId="{F1C76079-30F6-4662-B86B-A55D11F8C4B6}" type="presParOf" srcId="{46EED2BA-301A-410D-B8D3-C5C4A1F4A63C}" destId="{F0C60986-34A8-4376-B724-4F6D7705135F}" srcOrd="3" destOrd="0" presId="urn:microsoft.com/office/officeart/2018/5/layout/IconCircleLabelList"/>
    <dgm:cxn modelId="{84CDC9BC-8209-4041-BE3F-8574A077BF35}" type="presParOf" srcId="{0F4CD1BC-79A9-45C0-AE4F-D8006D6F0188}" destId="{2A55B8D4-286F-4A4C-A698-BDC163413988}" srcOrd="9" destOrd="0" presId="urn:microsoft.com/office/officeart/2018/5/layout/IconCircleLabelList"/>
    <dgm:cxn modelId="{DACFA8CA-10DF-49EA-A23C-3F92B1F83B99}" type="presParOf" srcId="{0F4CD1BC-79A9-45C0-AE4F-D8006D6F0188}" destId="{69905373-A9C3-475B-9394-67DDE4CB2631}" srcOrd="10" destOrd="0" presId="urn:microsoft.com/office/officeart/2018/5/layout/IconCircleLabelList"/>
    <dgm:cxn modelId="{ECDA930D-B543-431E-98F0-22B06DF305BD}" type="presParOf" srcId="{69905373-A9C3-475B-9394-67DDE4CB2631}" destId="{B7AA5953-5AF2-42E7-94EC-EB63E8FA196A}" srcOrd="0" destOrd="0" presId="urn:microsoft.com/office/officeart/2018/5/layout/IconCircleLabelList"/>
    <dgm:cxn modelId="{21EDA278-68D3-4D86-90F0-D9C79553DE1A}" type="presParOf" srcId="{69905373-A9C3-475B-9394-67DDE4CB2631}" destId="{C6FAE251-E476-4992-82D1-D9ED508A2641}" srcOrd="1" destOrd="0" presId="urn:microsoft.com/office/officeart/2018/5/layout/IconCircleLabelList"/>
    <dgm:cxn modelId="{8E813D9B-B2D3-492C-97B3-B4790A373DC0}" type="presParOf" srcId="{69905373-A9C3-475B-9394-67DDE4CB2631}" destId="{82522F8C-CCE5-41DD-849A-BF6594EF6FC2}" srcOrd="2" destOrd="0" presId="urn:microsoft.com/office/officeart/2018/5/layout/IconCircleLabelList"/>
    <dgm:cxn modelId="{BA48F766-3D26-4ADD-9583-B40C76E95E5A}" type="presParOf" srcId="{69905373-A9C3-475B-9394-67DDE4CB2631}" destId="{28E4C2D4-DD5B-40DA-9273-98C4755661EE}" srcOrd="3" destOrd="0" presId="urn:microsoft.com/office/officeart/2018/5/layout/IconCircleLabelList"/>
    <dgm:cxn modelId="{D3860B22-2B49-43D8-A149-673259E00280}" type="presParOf" srcId="{0F4CD1BC-79A9-45C0-AE4F-D8006D6F0188}" destId="{6383FA58-5566-4485-A6D0-08CCD260DE01}" srcOrd="11" destOrd="0" presId="urn:microsoft.com/office/officeart/2018/5/layout/IconCircleLabelList"/>
    <dgm:cxn modelId="{83084D71-CC33-4D1A-AAD3-F9E4F3AA0F9E}" type="presParOf" srcId="{0F4CD1BC-79A9-45C0-AE4F-D8006D6F0188}" destId="{A4184BFC-5EC5-4ADA-9CDC-B969EDF3471D}" srcOrd="12" destOrd="0" presId="urn:microsoft.com/office/officeart/2018/5/layout/IconCircleLabelList"/>
    <dgm:cxn modelId="{65552BD0-CA18-4DEE-B4CC-BD573330E56A}" type="presParOf" srcId="{A4184BFC-5EC5-4ADA-9CDC-B969EDF3471D}" destId="{3C93B491-8189-49C1-A393-A93456B573B1}" srcOrd="0" destOrd="0" presId="urn:microsoft.com/office/officeart/2018/5/layout/IconCircleLabelList"/>
    <dgm:cxn modelId="{9B57EB3C-E1FC-4037-B34A-146FF2959780}" type="presParOf" srcId="{A4184BFC-5EC5-4ADA-9CDC-B969EDF3471D}" destId="{04A8092E-90C6-41B0-B2D3-D940A3BBE3AC}" srcOrd="1" destOrd="0" presId="urn:microsoft.com/office/officeart/2018/5/layout/IconCircleLabelList"/>
    <dgm:cxn modelId="{0E99FDBB-B7A7-41C4-8270-B0F4A1060BE6}" type="presParOf" srcId="{A4184BFC-5EC5-4ADA-9CDC-B969EDF3471D}" destId="{4890F4C2-6E96-48E4-8818-EE801AA42E24}" srcOrd="2" destOrd="0" presId="urn:microsoft.com/office/officeart/2018/5/layout/IconCircleLabelList"/>
    <dgm:cxn modelId="{C6EF3D31-DABE-4C37-885E-0BBDD9EAC024}" type="presParOf" srcId="{A4184BFC-5EC5-4ADA-9CDC-B969EDF3471D}" destId="{6FCA8FAA-7841-4B7B-A5AE-1FBE091697E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A49A04E-4994-42E8-BACD-E7B41F69F86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3734961-65CB-4734-8523-72F337EB68B3}">
      <dgm:prSet/>
      <dgm:spPr/>
      <dgm:t>
        <a:bodyPr/>
        <a:lstStyle/>
        <a:p>
          <a:r>
            <a:rPr lang="en-US"/>
            <a:t>Health Outcomes</a:t>
          </a:r>
        </a:p>
      </dgm:t>
    </dgm:pt>
    <dgm:pt modelId="{FC7C4DBD-FB88-4B3F-826D-5703F471F653}" type="parTrans" cxnId="{D9BE6037-CAD3-4A08-A9F7-C7192110E307}">
      <dgm:prSet/>
      <dgm:spPr/>
      <dgm:t>
        <a:bodyPr/>
        <a:lstStyle/>
        <a:p>
          <a:endParaRPr lang="en-US"/>
        </a:p>
      </dgm:t>
    </dgm:pt>
    <dgm:pt modelId="{BB7D5228-176B-4071-8D69-423BF07AB7CB}" type="sibTrans" cxnId="{D9BE6037-CAD3-4A08-A9F7-C7192110E307}">
      <dgm:prSet/>
      <dgm:spPr/>
      <dgm:t>
        <a:bodyPr/>
        <a:lstStyle/>
        <a:p>
          <a:endParaRPr lang="en-US"/>
        </a:p>
      </dgm:t>
    </dgm:pt>
    <dgm:pt modelId="{5217CACE-8F7C-4586-B491-61054A49BF43}">
      <dgm:prSet/>
      <dgm:spPr/>
      <dgm:t>
        <a:bodyPr/>
        <a:lstStyle/>
        <a:p>
          <a:r>
            <a:rPr lang="en-US"/>
            <a:t>11 of 15 showed improvement</a:t>
          </a:r>
        </a:p>
      </dgm:t>
    </dgm:pt>
    <dgm:pt modelId="{8729CC4F-0B0E-4A02-8884-6AE64C933366}" type="parTrans" cxnId="{B1F1EB5D-BC70-434C-B144-8B0E6623F6E4}">
      <dgm:prSet/>
      <dgm:spPr/>
      <dgm:t>
        <a:bodyPr/>
        <a:lstStyle/>
        <a:p>
          <a:endParaRPr lang="en-US"/>
        </a:p>
      </dgm:t>
    </dgm:pt>
    <dgm:pt modelId="{52080592-B7B0-465D-B4E6-BBDA83BAC104}" type="sibTrans" cxnId="{B1F1EB5D-BC70-434C-B144-8B0E6623F6E4}">
      <dgm:prSet/>
      <dgm:spPr/>
      <dgm:t>
        <a:bodyPr/>
        <a:lstStyle/>
        <a:p>
          <a:endParaRPr lang="en-US"/>
        </a:p>
      </dgm:t>
    </dgm:pt>
    <dgm:pt modelId="{17A532BE-D3DE-4233-8C9F-5E763B2EE97B}">
      <dgm:prSet/>
      <dgm:spPr/>
      <dgm:t>
        <a:bodyPr/>
        <a:lstStyle/>
        <a:p>
          <a:r>
            <a:rPr lang="en-US" dirty="0"/>
            <a:t>Decrease DVT, improved CTA testing results, reduced repeat drug interaction, radiographic detection of fracture with Ottawa ankle rules</a:t>
          </a:r>
        </a:p>
      </dgm:t>
    </dgm:pt>
    <dgm:pt modelId="{F4015FFF-3723-4814-9EBC-05D385962DD3}" type="parTrans" cxnId="{E8CFDB68-95B6-46D4-B9F9-29754107FC87}">
      <dgm:prSet/>
      <dgm:spPr/>
      <dgm:t>
        <a:bodyPr/>
        <a:lstStyle/>
        <a:p>
          <a:endParaRPr lang="en-US"/>
        </a:p>
      </dgm:t>
    </dgm:pt>
    <dgm:pt modelId="{3FB851DE-82E0-4E80-9483-8246759A1D0E}" type="sibTrans" cxnId="{E8CFDB68-95B6-46D4-B9F9-29754107FC87}">
      <dgm:prSet/>
      <dgm:spPr/>
      <dgm:t>
        <a:bodyPr/>
        <a:lstStyle/>
        <a:p>
          <a:endParaRPr lang="en-US"/>
        </a:p>
      </dgm:t>
    </dgm:pt>
    <dgm:pt modelId="{A6E1A30A-8205-4CCA-BA81-A17805AFBB91}">
      <dgm:prSet/>
      <dgm:spPr/>
      <dgm:t>
        <a:bodyPr/>
        <a:lstStyle/>
        <a:p>
          <a:r>
            <a:rPr lang="en-US" dirty="0"/>
            <a:t>Utilization and Cost Savings</a:t>
          </a:r>
        </a:p>
      </dgm:t>
    </dgm:pt>
    <dgm:pt modelId="{0118EDC1-3FD6-4C28-86FB-CD22DC959E8E}" type="parTrans" cxnId="{F80B0648-D4B1-4AEC-BE42-2CE2AEC4C401}">
      <dgm:prSet/>
      <dgm:spPr/>
      <dgm:t>
        <a:bodyPr/>
        <a:lstStyle/>
        <a:p>
          <a:endParaRPr lang="en-US"/>
        </a:p>
      </dgm:t>
    </dgm:pt>
    <dgm:pt modelId="{9E2216A0-9693-4797-9AB6-C55489F4867B}" type="sibTrans" cxnId="{F80B0648-D4B1-4AEC-BE42-2CE2AEC4C401}">
      <dgm:prSet/>
      <dgm:spPr/>
      <dgm:t>
        <a:bodyPr/>
        <a:lstStyle/>
        <a:p>
          <a:endParaRPr lang="en-US"/>
        </a:p>
      </dgm:t>
    </dgm:pt>
    <dgm:pt modelId="{9F0DB7B5-3DED-4951-96F7-D403070D5170}">
      <dgm:prSet/>
      <dgm:spPr/>
      <dgm:t>
        <a:bodyPr/>
        <a:lstStyle/>
        <a:p>
          <a:r>
            <a:rPr lang="en-US"/>
            <a:t>8 of 10 improved as intended</a:t>
          </a:r>
        </a:p>
      </dgm:t>
    </dgm:pt>
    <dgm:pt modelId="{923BF3DF-32E9-41B3-B102-92611B986902}" type="parTrans" cxnId="{758E5DB0-23FF-490C-A74A-D1E550FA0631}">
      <dgm:prSet/>
      <dgm:spPr/>
      <dgm:t>
        <a:bodyPr/>
        <a:lstStyle/>
        <a:p>
          <a:endParaRPr lang="en-US"/>
        </a:p>
      </dgm:t>
    </dgm:pt>
    <dgm:pt modelId="{240E875C-AD89-4909-8473-B9B3B3A75B14}" type="sibTrans" cxnId="{758E5DB0-23FF-490C-A74A-D1E550FA0631}">
      <dgm:prSet/>
      <dgm:spPr/>
      <dgm:t>
        <a:bodyPr/>
        <a:lstStyle/>
        <a:p>
          <a:endParaRPr lang="en-US"/>
        </a:p>
      </dgm:t>
    </dgm:pt>
    <dgm:pt modelId="{E8C2ADDC-84C1-4CEB-B2B0-9C9F8716888E}">
      <dgm:prSet/>
      <dgm:spPr/>
      <dgm:t>
        <a:bodyPr/>
        <a:lstStyle/>
        <a:p>
          <a:r>
            <a:rPr lang="en-US"/>
            <a:t>MRI reduction in LBP, transfusion reduction, duplicate labs, stool cultures with hospitalizations</a:t>
          </a:r>
        </a:p>
      </dgm:t>
    </dgm:pt>
    <dgm:pt modelId="{4B0D777F-8623-4D13-8746-DF889D0FF418}" type="parTrans" cxnId="{2782F490-C65D-42C6-8100-5B73F346065E}">
      <dgm:prSet/>
      <dgm:spPr/>
      <dgm:t>
        <a:bodyPr/>
        <a:lstStyle/>
        <a:p>
          <a:endParaRPr lang="en-US"/>
        </a:p>
      </dgm:t>
    </dgm:pt>
    <dgm:pt modelId="{213D2F43-4966-41B5-93B9-1F0C3D571417}" type="sibTrans" cxnId="{2782F490-C65D-42C6-8100-5B73F346065E}">
      <dgm:prSet/>
      <dgm:spPr/>
      <dgm:t>
        <a:bodyPr/>
        <a:lstStyle/>
        <a:p>
          <a:endParaRPr lang="en-US"/>
        </a:p>
      </dgm:t>
    </dgm:pt>
    <dgm:pt modelId="{7879B716-D1A2-4CEC-AF69-1EF21661F681}">
      <dgm:prSet/>
      <dgm:spPr/>
      <dgm:t>
        <a:bodyPr/>
        <a:lstStyle/>
        <a:p>
          <a:r>
            <a:rPr lang="en-US"/>
            <a:t>Documentation completion</a:t>
          </a:r>
        </a:p>
      </dgm:t>
    </dgm:pt>
    <dgm:pt modelId="{F840CAD6-9883-4516-9FC5-0632F3FA4D45}" type="parTrans" cxnId="{5BDB916B-5EE6-4D91-84D5-35E4B16F03A8}">
      <dgm:prSet/>
      <dgm:spPr/>
      <dgm:t>
        <a:bodyPr/>
        <a:lstStyle/>
        <a:p>
          <a:endParaRPr lang="en-US"/>
        </a:p>
      </dgm:t>
    </dgm:pt>
    <dgm:pt modelId="{A4448ACF-49FC-47A0-8ACF-9077B13EB5EB}" type="sibTrans" cxnId="{5BDB916B-5EE6-4D91-84D5-35E4B16F03A8}">
      <dgm:prSet/>
      <dgm:spPr/>
      <dgm:t>
        <a:bodyPr/>
        <a:lstStyle/>
        <a:p>
          <a:endParaRPr lang="en-US"/>
        </a:p>
      </dgm:t>
    </dgm:pt>
    <dgm:pt modelId="{F8F2AB99-DBD1-4651-B1FE-6D4E6D90D5B4}">
      <dgm:prSet/>
      <dgm:spPr/>
      <dgm:t>
        <a:bodyPr/>
        <a:lstStyle/>
        <a:p>
          <a:r>
            <a:rPr lang="en-US" dirty="0"/>
            <a:t>24 of 26 improvement in process measures</a:t>
          </a:r>
        </a:p>
      </dgm:t>
    </dgm:pt>
    <dgm:pt modelId="{32EBD4DC-DEB8-474F-89FF-84DA37562431}" type="parTrans" cxnId="{9C3F5D62-FC8F-45D5-B0C5-1DFB778E114F}">
      <dgm:prSet/>
      <dgm:spPr/>
      <dgm:t>
        <a:bodyPr/>
        <a:lstStyle/>
        <a:p>
          <a:endParaRPr lang="en-US"/>
        </a:p>
      </dgm:t>
    </dgm:pt>
    <dgm:pt modelId="{EE416B57-481A-4712-A37F-DABC6A66E3FE}" type="sibTrans" cxnId="{9C3F5D62-FC8F-45D5-B0C5-1DFB778E114F}">
      <dgm:prSet/>
      <dgm:spPr/>
      <dgm:t>
        <a:bodyPr/>
        <a:lstStyle/>
        <a:p>
          <a:endParaRPr lang="en-US"/>
        </a:p>
      </dgm:t>
    </dgm:pt>
    <dgm:pt modelId="{646683EF-B46F-4E61-97E6-DFD375593368}">
      <dgm:prSet/>
      <dgm:spPr/>
      <dgm:t>
        <a:bodyPr/>
        <a:lstStyle/>
        <a:p>
          <a:r>
            <a:rPr lang="en-US" dirty="0"/>
            <a:t>Pain diagnosis scoring, chemotherapy documentation </a:t>
          </a:r>
        </a:p>
      </dgm:t>
    </dgm:pt>
    <dgm:pt modelId="{006D32FA-7E4A-4F2C-892D-7CF89DF51C24}" type="parTrans" cxnId="{1F4CF727-A05D-4486-A037-B299909E90B1}">
      <dgm:prSet/>
      <dgm:spPr/>
      <dgm:t>
        <a:bodyPr/>
        <a:lstStyle/>
        <a:p>
          <a:endParaRPr lang="en-US"/>
        </a:p>
      </dgm:t>
    </dgm:pt>
    <dgm:pt modelId="{4831D9B4-1D8F-42B6-AD4B-067388EB89AC}" type="sibTrans" cxnId="{1F4CF727-A05D-4486-A037-B299909E90B1}">
      <dgm:prSet/>
      <dgm:spPr/>
      <dgm:t>
        <a:bodyPr/>
        <a:lstStyle/>
        <a:p>
          <a:endParaRPr lang="en-US"/>
        </a:p>
      </dgm:t>
    </dgm:pt>
    <dgm:pt modelId="{ECE7D355-800F-4513-80EE-BF02D0471CF2}" type="pres">
      <dgm:prSet presAssocID="{AA49A04E-4994-42E8-BACD-E7B41F69F86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737231-1AA6-47D8-B580-D986EDA280B7}" type="pres">
      <dgm:prSet presAssocID="{F3734961-65CB-4734-8523-72F337EB68B3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0734FF-70B6-4F0A-AC6B-29FC3A8DB280}" type="pres">
      <dgm:prSet presAssocID="{F3734961-65CB-4734-8523-72F337EB68B3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D48096-E6D3-479D-ACA7-22711265F861}" type="pres">
      <dgm:prSet presAssocID="{A6E1A30A-8205-4CCA-BA81-A17805AFBB91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E0974F-FCA5-4B68-9205-1E47C7B0A09F}" type="pres">
      <dgm:prSet presAssocID="{A6E1A30A-8205-4CCA-BA81-A17805AFBB91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3DB230-5807-42A7-9EC8-FC458950F6AB}" type="pres">
      <dgm:prSet presAssocID="{7879B716-D1A2-4CEC-AF69-1EF21661F68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6F5C43-F7D9-4C2A-A098-B45EAC9F9291}" type="pres">
      <dgm:prSet presAssocID="{7879B716-D1A2-4CEC-AF69-1EF21661F681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240400-3799-41FC-B292-1D4420DEAF66}" type="presOf" srcId="{A6E1A30A-8205-4CCA-BA81-A17805AFBB91}" destId="{6CD48096-E6D3-479D-ACA7-22711265F861}" srcOrd="0" destOrd="0" presId="urn:microsoft.com/office/officeart/2005/8/layout/vList2"/>
    <dgm:cxn modelId="{D9BE6037-CAD3-4A08-A9F7-C7192110E307}" srcId="{AA49A04E-4994-42E8-BACD-E7B41F69F869}" destId="{F3734961-65CB-4734-8523-72F337EB68B3}" srcOrd="0" destOrd="0" parTransId="{FC7C4DBD-FB88-4B3F-826D-5703F471F653}" sibTransId="{BB7D5228-176B-4071-8D69-423BF07AB7CB}"/>
    <dgm:cxn modelId="{86C891E0-1C3F-4DD1-BD6A-404A75BEAB2F}" type="presOf" srcId="{E8C2ADDC-84C1-4CEB-B2B0-9C9F8716888E}" destId="{01E0974F-FCA5-4B68-9205-1E47C7B0A09F}" srcOrd="0" destOrd="1" presId="urn:microsoft.com/office/officeart/2005/8/layout/vList2"/>
    <dgm:cxn modelId="{5BDB916B-5EE6-4D91-84D5-35E4B16F03A8}" srcId="{AA49A04E-4994-42E8-BACD-E7B41F69F869}" destId="{7879B716-D1A2-4CEC-AF69-1EF21661F681}" srcOrd="2" destOrd="0" parTransId="{F840CAD6-9883-4516-9FC5-0632F3FA4D45}" sibTransId="{A4448ACF-49FC-47A0-8ACF-9077B13EB5EB}"/>
    <dgm:cxn modelId="{758E5DB0-23FF-490C-A74A-D1E550FA0631}" srcId="{A6E1A30A-8205-4CCA-BA81-A17805AFBB91}" destId="{9F0DB7B5-3DED-4951-96F7-D403070D5170}" srcOrd="0" destOrd="0" parTransId="{923BF3DF-32E9-41B3-B102-92611B986902}" sibTransId="{240E875C-AD89-4909-8473-B9B3B3A75B14}"/>
    <dgm:cxn modelId="{E9F53BED-D8B7-4855-A2E5-52CCDD2E3731}" type="presOf" srcId="{9F0DB7B5-3DED-4951-96F7-D403070D5170}" destId="{01E0974F-FCA5-4B68-9205-1E47C7B0A09F}" srcOrd="0" destOrd="0" presId="urn:microsoft.com/office/officeart/2005/8/layout/vList2"/>
    <dgm:cxn modelId="{F80B0648-D4B1-4AEC-BE42-2CE2AEC4C401}" srcId="{AA49A04E-4994-42E8-BACD-E7B41F69F869}" destId="{A6E1A30A-8205-4CCA-BA81-A17805AFBB91}" srcOrd="1" destOrd="0" parTransId="{0118EDC1-3FD6-4C28-86FB-CD22DC959E8E}" sibTransId="{9E2216A0-9693-4797-9AB6-C55489F4867B}"/>
    <dgm:cxn modelId="{09A54ADA-ACF3-461F-BD23-EEF5C1927FFB}" type="presOf" srcId="{646683EF-B46F-4E61-97E6-DFD375593368}" destId="{F76F5C43-F7D9-4C2A-A098-B45EAC9F9291}" srcOrd="0" destOrd="1" presId="urn:microsoft.com/office/officeart/2005/8/layout/vList2"/>
    <dgm:cxn modelId="{E8CFDB68-95B6-46D4-B9F9-29754107FC87}" srcId="{F3734961-65CB-4734-8523-72F337EB68B3}" destId="{17A532BE-D3DE-4233-8C9F-5E763B2EE97B}" srcOrd="1" destOrd="0" parTransId="{F4015FFF-3723-4814-9EBC-05D385962DD3}" sibTransId="{3FB851DE-82E0-4E80-9483-8246759A1D0E}"/>
    <dgm:cxn modelId="{6E38F082-15B8-429D-BE39-52985D7A5D68}" type="presOf" srcId="{F3734961-65CB-4734-8523-72F337EB68B3}" destId="{0F737231-1AA6-47D8-B580-D986EDA280B7}" srcOrd="0" destOrd="0" presId="urn:microsoft.com/office/officeart/2005/8/layout/vList2"/>
    <dgm:cxn modelId="{634BA520-A740-43BA-9CE1-700B83ED8025}" type="presOf" srcId="{F8F2AB99-DBD1-4651-B1FE-6D4E6D90D5B4}" destId="{F76F5C43-F7D9-4C2A-A098-B45EAC9F9291}" srcOrd="0" destOrd="0" presId="urn:microsoft.com/office/officeart/2005/8/layout/vList2"/>
    <dgm:cxn modelId="{8FBCC92F-AE2B-4E93-B761-2BF42488291D}" type="presOf" srcId="{7879B716-D1A2-4CEC-AF69-1EF21661F681}" destId="{953DB230-5807-42A7-9EC8-FC458950F6AB}" srcOrd="0" destOrd="0" presId="urn:microsoft.com/office/officeart/2005/8/layout/vList2"/>
    <dgm:cxn modelId="{48C05A10-7A94-4805-9DDE-F4772E8D2C78}" type="presOf" srcId="{17A532BE-D3DE-4233-8C9F-5E763B2EE97B}" destId="{840734FF-70B6-4F0A-AC6B-29FC3A8DB280}" srcOrd="0" destOrd="1" presId="urn:microsoft.com/office/officeart/2005/8/layout/vList2"/>
    <dgm:cxn modelId="{14F30D3E-0D54-4AD7-90AD-C322C4F1DEDD}" type="presOf" srcId="{AA49A04E-4994-42E8-BACD-E7B41F69F869}" destId="{ECE7D355-800F-4513-80EE-BF02D0471CF2}" srcOrd="0" destOrd="0" presId="urn:microsoft.com/office/officeart/2005/8/layout/vList2"/>
    <dgm:cxn modelId="{1F4CF727-A05D-4486-A037-B299909E90B1}" srcId="{7879B716-D1A2-4CEC-AF69-1EF21661F681}" destId="{646683EF-B46F-4E61-97E6-DFD375593368}" srcOrd="1" destOrd="0" parTransId="{006D32FA-7E4A-4F2C-892D-7CF89DF51C24}" sibTransId="{4831D9B4-1D8F-42B6-AD4B-067388EB89AC}"/>
    <dgm:cxn modelId="{B1F1EB5D-BC70-434C-B144-8B0E6623F6E4}" srcId="{F3734961-65CB-4734-8523-72F337EB68B3}" destId="{5217CACE-8F7C-4586-B491-61054A49BF43}" srcOrd="0" destOrd="0" parTransId="{8729CC4F-0B0E-4A02-8884-6AE64C933366}" sibTransId="{52080592-B7B0-465D-B4E6-BBDA83BAC104}"/>
    <dgm:cxn modelId="{9C3F5D62-FC8F-45D5-B0C5-1DFB778E114F}" srcId="{7879B716-D1A2-4CEC-AF69-1EF21661F681}" destId="{F8F2AB99-DBD1-4651-B1FE-6D4E6D90D5B4}" srcOrd="0" destOrd="0" parTransId="{32EBD4DC-DEB8-474F-89FF-84DA37562431}" sibTransId="{EE416B57-481A-4712-A37F-DABC6A66E3FE}"/>
    <dgm:cxn modelId="{2782F490-C65D-42C6-8100-5B73F346065E}" srcId="{A6E1A30A-8205-4CCA-BA81-A17805AFBB91}" destId="{E8C2ADDC-84C1-4CEB-B2B0-9C9F8716888E}" srcOrd="1" destOrd="0" parTransId="{4B0D777F-8623-4D13-8746-DF889D0FF418}" sibTransId="{213D2F43-4966-41B5-93B9-1F0C3D571417}"/>
    <dgm:cxn modelId="{5844E924-97FA-4B42-A3E4-FD98CE76D55E}" type="presOf" srcId="{5217CACE-8F7C-4586-B491-61054A49BF43}" destId="{840734FF-70B6-4F0A-AC6B-29FC3A8DB280}" srcOrd="0" destOrd="0" presId="urn:microsoft.com/office/officeart/2005/8/layout/vList2"/>
    <dgm:cxn modelId="{97431A83-F058-4A42-93E2-9674B56D68B2}" type="presParOf" srcId="{ECE7D355-800F-4513-80EE-BF02D0471CF2}" destId="{0F737231-1AA6-47D8-B580-D986EDA280B7}" srcOrd="0" destOrd="0" presId="urn:microsoft.com/office/officeart/2005/8/layout/vList2"/>
    <dgm:cxn modelId="{AF24ED31-4431-426D-A8F8-023B1BFFD710}" type="presParOf" srcId="{ECE7D355-800F-4513-80EE-BF02D0471CF2}" destId="{840734FF-70B6-4F0A-AC6B-29FC3A8DB280}" srcOrd="1" destOrd="0" presId="urn:microsoft.com/office/officeart/2005/8/layout/vList2"/>
    <dgm:cxn modelId="{2DF9894C-BD6E-446E-B90E-15069B456016}" type="presParOf" srcId="{ECE7D355-800F-4513-80EE-BF02D0471CF2}" destId="{6CD48096-E6D3-479D-ACA7-22711265F861}" srcOrd="2" destOrd="0" presId="urn:microsoft.com/office/officeart/2005/8/layout/vList2"/>
    <dgm:cxn modelId="{6C6FC1FB-07D1-40BB-B443-BE29C138F09F}" type="presParOf" srcId="{ECE7D355-800F-4513-80EE-BF02D0471CF2}" destId="{01E0974F-FCA5-4B68-9205-1E47C7B0A09F}" srcOrd="3" destOrd="0" presId="urn:microsoft.com/office/officeart/2005/8/layout/vList2"/>
    <dgm:cxn modelId="{6D14DEC4-6BE7-49DE-9D44-CA7F4471414D}" type="presParOf" srcId="{ECE7D355-800F-4513-80EE-BF02D0471CF2}" destId="{953DB230-5807-42A7-9EC8-FC458950F6AB}" srcOrd="4" destOrd="0" presId="urn:microsoft.com/office/officeart/2005/8/layout/vList2"/>
    <dgm:cxn modelId="{276B12AB-4C5E-4FB8-8AB5-3870270C157B}" type="presParOf" srcId="{ECE7D355-800F-4513-80EE-BF02D0471CF2}" destId="{F76F5C43-F7D9-4C2A-A098-B45EAC9F9291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F4FC7AB-1A96-44EA-9688-029E51A2EE82}" type="doc">
      <dgm:prSet loTypeId="urn:microsoft.com/office/officeart/2005/8/layout/list1" loCatId="list" qsTypeId="urn:microsoft.com/office/officeart/2005/8/quickstyle/simple2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38F3F8F-161D-427C-B94A-75FA8312C7EA}">
      <dgm:prSet/>
      <dgm:spPr/>
      <dgm:t>
        <a:bodyPr/>
        <a:lstStyle/>
        <a:p>
          <a:r>
            <a:rPr lang="en-US"/>
            <a:t>11 of 32 studies reported</a:t>
          </a:r>
        </a:p>
      </dgm:t>
    </dgm:pt>
    <dgm:pt modelId="{4E7C3A01-DD88-4FCE-A512-7CA3480BA579}" type="parTrans" cxnId="{2481BEFC-8CAA-4097-9B5D-0B534B468257}">
      <dgm:prSet/>
      <dgm:spPr/>
      <dgm:t>
        <a:bodyPr/>
        <a:lstStyle/>
        <a:p>
          <a:endParaRPr lang="en-US"/>
        </a:p>
      </dgm:t>
    </dgm:pt>
    <dgm:pt modelId="{E09FBF89-DEC7-4700-BE5C-8F739E338808}" type="sibTrans" cxnId="{2481BEFC-8CAA-4097-9B5D-0B534B468257}">
      <dgm:prSet/>
      <dgm:spPr/>
      <dgm:t>
        <a:bodyPr/>
        <a:lstStyle/>
        <a:p>
          <a:endParaRPr lang="en-US"/>
        </a:p>
      </dgm:t>
    </dgm:pt>
    <dgm:pt modelId="{0AFEC6E7-716A-4BA4-9514-B8EDDB39FB91}">
      <dgm:prSet/>
      <dgm:spPr/>
      <dgm:t>
        <a:bodyPr/>
        <a:lstStyle/>
        <a:p>
          <a:r>
            <a:rPr lang="en-US"/>
            <a:t>3 stated no issues, but did not evaluate</a:t>
          </a:r>
        </a:p>
      </dgm:t>
    </dgm:pt>
    <dgm:pt modelId="{8ADA5C5E-4BF1-45ED-86BA-1C8E38F55374}" type="parTrans" cxnId="{B8F0553B-46C9-4BCE-92F7-1B9EC9215B16}">
      <dgm:prSet/>
      <dgm:spPr/>
      <dgm:t>
        <a:bodyPr/>
        <a:lstStyle/>
        <a:p>
          <a:endParaRPr lang="en-US"/>
        </a:p>
      </dgm:t>
    </dgm:pt>
    <dgm:pt modelId="{6C5F1276-FE51-47A0-99DE-FDA3237C62C9}" type="sibTrans" cxnId="{B8F0553B-46C9-4BCE-92F7-1B9EC9215B16}">
      <dgm:prSet/>
      <dgm:spPr/>
      <dgm:t>
        <a:bodyPr/>
        <a:lstStyle/>
        <a:p>
          <a:endParaRPr lang="en-US"/>
        </a:p>
      </dgm:t>
    </dgm:pt>
    <dgm:pt modelId="{24D072E0-E001-4370-9D41-3EA1481DC9EF}">
      <dgm:prSet/>
      <dgm:spPr/>
      <dgm:t>
        <a:bodyPr/>
        <a:lstStyle/>
        <a:p>
          <a:r>
            <a:rPr lang="en-US"/>
            <a:t>Only 2 studies specifically tested</a:t>
          </a:r>
        </a:p>
      </dgm:t>
    </dgm:pt>
    <dgm:pt modelId="{23B28016-DE6F-4E78-A35C-04995D00605A}" type="parTrans" cxnId="{64E68E82-565E-4E6D-824A-6FAC211B6DA9}">
      <dgm:prSet/>
      <dgm:spPr/>
      <dgm:t>
        <a:bodyPr/>
        <a:lstStyle/>
        <a:p>
          <a:endParaRPr lang="en-US"/>
        </a:p>
      </dgm:t>
    </dgm:pt>
    <dgm:pt modelId="{B080B380-3B58-4BD4-B2D4-7B6C281CB57A}" type="sibTrans" cxnId="{64E68E82-565E-4E6D-824A-6FAC211B6DA9}">
      <dgm:prSet/>
      <dgm:spPr/>
      <dgm:t>
        <a:bodyPr/>
        <a:lstStyle/>
        <a:p>
          <a:endParaRPr lang="en-US"/>
        </a:p>
      </dgm:t>
    </dgm:pt>
    <dgm:pt modelId="{9EC9E137-DA35-43D3-ACA5-691D9CB52F5F}">
      <dgm:prSet/>
      <dgm:spPr/>
      <dgm:t>
        <a:bodyPr/>
        <a:lstStyle/>
        <a:p>
          <a:r>
            <a:rPr lang="en-US"/>
            <a:t>4 delays in medication delivery – study stopped</a:t>
          </a:r>
        </a:p>
      </dgm:t>
    </dgm:pt>
    <dgm:pt modelId="{F085DADF-6E3F-4F59-8189-296D42B327B3}" type="parTrans" cxnId="{51A42EB3-CAB6-4935-9D32-9C1F570358D9}">
      <dgm:prSet/>
      <dgm:spPr/>
      <dgm:t>
        <a:bodyPr/>
        <a:lstStyle/>
        <a:p>
          <a:endParaRPr lang="en-US"/>
        </a:p>
      </dgm:t>
    </dgm:pt>
    <dgm:pt modelId="{03376007-A595-4A3D-AD9D-A943A92F192C}" type="sibTrans" cxnId="{51A42EB3-CAB6-4935-9D32-9C1F570358D9}">
      <dgm:prSet/>
      <dgm:spPr/>
      <dgm:t>
        <a:bodyPr/>
        <a:lstStyle/>
        <a:p>
          <a:endParaRPr lang="en-US"/>
        </a:p>
      </dgm:t>
    </dgm:pt>
    <dgm:pt modelId="{C1B4FDAF-6F23-4147-9D3B-464E4263237D}">
      <dgm:prSet/>
      <dgm:spPr/>
      <dgm:t>
        <a:bodyPr/>
        <a:lstStyle/>
        <a:p>
          <a:r>
            <a:rPr lang="en-US"/>
            <a:t>No increase in bleeding from VTE hard-stop</a:t>
          </a:r>
        </a:p>
      </dgm:t>
    </dgm:pt>
    <dgm:pt modelId="{CFED30A8-AA41-4592-9261-8C31A0836222}" type="parTrans" cxnId="{53BAF742-0160-4550-83EC-1F34F4CAA529}">
      <dgm:prSet/>
      <dgm:spPr/>
      <dgm:t>
        <a:bodyPr/>
        <a:lstStyle/>
        <a:p>
          <a:endParaRPr lang="en-US"/>
        </a:p>
      </dgm:t>
    </dgm:pt>
    <dgm:pt modelId="{D45C2677-D022-4F76-89A3-CFB508DAA71A}" type="sibTrans" cxnId="{53BAF742-0160-4550-83EC-1F34F4CAA529}">
      <dgm:prSet/>
      <dgm:spPr/>
      <dgm:t>
        <a:bodyPr/>
        <a:lstStyle/>
        <a:p>
          <a:endParaRPr lang="en-US"/>
        </a:p>
      </dgm:t>
    </dgm:pt>
    <dgm:pt modelId="{507BE48F-D22F-4A6D-9464-30FF9B1DC67F}">
      <dgm:prSet/>
      <dgm:spPr/>
      <dgm:t>
        <a:bodyPr/>
        <a:lstStyle/>
        <a:p>
          <a:r>
            <a:rPr lang="en-US"/>
            <a:t>5 studies noted other changes</a:t>
          </a:r>
        </a:p>
      </dgm:t>
    </dgm:pt>
    <dgm:pt modelId="{699DFD2C-18B4-4000-93E0-0CDF946F3177}" type="parTrans" cxnId="{6796961D-18C5-4A6A-B032-C7859CB4A3B1}">
      <dgm:prSet/>
      <dgm:spPr/>
      <dgm:t>
        <a:bodyPr/>
        <a:lstStyle/>
        <a:p>
          <a:endParaRPr lang="en-US"/>
        </a:p>
      </dgm:t>
    </dgm:pt>
    <dgm:pt modelId="{D1DA499A-5937-47F1-A885-9217093060E0}" type="sibTrans" cxnId="{6796961D-18C5-4A6A-B032-C7859CB4A3B1}">
      <dgm:prSet/>
      <dgm:spPr/>
      <dgm:t>
        <a:bodyPr/>
        <a:lstStyle/>
        <a:p>
          <a:endParaRPr lang="en-US"/>
        </a:p>
      </dgm:t>
    </dgm:pt>
    <dgm:pt modelId="{60E21790-7A47-402A-8E8D-AF4ED7CCEF9D}">
      <dgm:prSet/>
      <dgm:spPr/>
      <dgm:t>
        <a:bodyPr/>
        <a:lstStyle/>
        <a:p>
          <a:r>
            <a:rPr lang="en-US"/>
            <a:t>Increase in alerts</a:t>
          </a:r>
        </a:p>
      </dgm:t>
    </dgm:pt>
    <dgm:pt modelId="{0CEFE18F-896C-45CB-929F-2EDABB54A366}" type="parTrans" cxnId="{D9141F34-C861-4349-B166-598D0338CC42}">
      <dgm:prSet/>
      <dgm:spPr/>
      <dgm:t>
        <a:bodyPr/>
        <a:lstStyle/>
        <a:p>
          <a:endParaRPr lang="en-US"/>
        </a:p>
      </dgm:t>
    </dgm:pt>
    <dgm:pt modelId="{D239DE41-3A3E-48F7-9258-45E0AF071F04}" type="sibTrans" cxnId="{D9141F34-C861-4349-B166-598D0338CC42}">
      <dgm:prSet/>
      <dgm:spPr/>
      <dgm:t>
        <a:bodyPr/>
        <a:lstStyle/>
        <a:p>
          <a:endParaRPr lang="en-US"/>
        </a:p>
      </dgm:t>
    </dgm:pt>
    <dgm:pt modelId="{8DFB9F50-AA8E-49A4-BB66-53643ABEAF58}">
      <dgm:prSet/>
      <dgm:spPr/>
      <dgm:t>
        <a:bodyPr/>
        <a:lstStyle/>
        <a:p>
          <a:r>
            <a:rPr lang="en-US"/>
            <a:t>Shift in care (specialty increase in MRI compared to PCM)</a:t>
          </a:r>
        </a:p>
      </dgm:t>
    </dgm:pt>
    <dgm:pt modelId="{45103331-6F4D-4824-9AD3-244E3F5AA8D5}" type="parTrans" cxnId="{B3F4F4D1-D0F3-4BA8-8F25-3B8412EBC02B}">
      <dgm:prSet/>
      <dgm:spPr/>
      <dgm:t>
        <a:bodyPr/>
        <a:lstStyle/>
        <a:p>
          <a:endParaRPr lang="en-US"/>
        </a:p>
      </dgm:t>
    </dgm:pt>
    <dgm:pt modelId="{B4C34F77-4A8F-4FB8-9EA2-0D03F57D6CAD}" type="sibTrans" cxnId="{B3F4F4D1-D0F3-4BA8-8F25-3B8412EBC02B}">
      <dgm:prSet/>
      <dgm:spPr/>
      <dgm:t>
        <a:bodyPr/>
        <a:lstStyle/>
        <a:p>
          <a:endParaRPr lang="en-US"/>
        </a:p>
      </dgm:t>
    </dgm:pt>
    <dgm:pt modelId="{6F0EE051-D229-4F3B-A9E6-B666FFC979CC}">
      <dgm:prSet/>
      <dgm:spPr/>
      <dgm:t>
        <a:bodyPr/>
        <a:lstStyle/>
        <a:p>
          <a:r>
            <a:rPr lang="en-US"/>
            <a:t>Glycemic control improvement (not ordering metformin instead of recommending insulin)</a:t>
          </a:r>
        </a:p>
      </dgm:t>
    </dgm:pt>
    <dgm:pt modelId="{46A1FF05-E07A-489A-885C-0EDEF9A7B6F5}" type="parTrans" cxnId="{2EC7AF96-8741-4995-B8BF-3B74AA939E7A}">
      <dgm:prSet/>
      <dgm:spPr/>
      <dgm:t>
        <a:bodyPr/>
        <a:lstStyle/>
        <a:p>
          <a:endParaRPr lang="en-US"/>
        </a:p>
      </dgm:t>
    </dgm:pt>
    <dgm:pt modelId="{66848800-F169-48F1-851F-4BC3AC9EECEF}" type="sibTrans" cxnId="{2EC7AF96-8741-4995-B8BF-3B74AA939E7A}">
      <dgm:prSet/>
      <dgm:spPr/>
      <dgm:t>
        <a:bodyPr/>
        <a:lstStyle/>
        <a:p>
          <a:endParaRPr lang="en-US"/>
        </a:p>
      </dgm:t>
    </dgm:pt>
    <dgm:pt modelId="{F6AC0676-677B-4286-B43B-27B00D780D03}">
      <dgm:prSet/>
      <dgm:spPr/>
      <dgm:t>
        <a:bodyPr/>
        <a:lstStyle/>
        <a:p>
          <a:r>
            <a:rPr lang="en-US"/>
            <a:t>Decrease in + stool cultures </a:t>
          </a:r>
        </a:p>
      </dgm:t>
    </dgm:pt>
    <dgm:pt modelId="{38BE7618-9B19-4F8E-A3C0-54299E23860B}" type="parTrans" cxnId="{327FF165-0228-498F-B0D3-E78C8494BFA9}">
      <dgm:prSet/>
      <dgm:spPr/>
      <dgm:t>
        <a:bodyPr/>
        <a:lstStyle/>
        <a:p>
          <a:endParaRPr lang="en-US"/>
        </a:p>
      </dgm:t>
    </dgm:pt>
    <dgm:pt modelId="{51B56755-902F-4ED7-9DA0-36B45086B7FB}" type="sibTrans" cxnId="{327FF165-0228-498F-B0D3-E78C8494BFA9}">
      <dgm:prSet/>
      <dgm:spPr/>
      <dgm:t>
        <a:bodyPr/>
        <a:lstStyle/>
        <a:p>
          <a:endParaRPr lang="en-US"/>
        </a:p>
      </dgm:t>
    </dgm:pt>
    <dgm:pt modelId="{2AF80AF2-FAE1-414A-A540-9703798AD495}" type="pres">
      <dgm:prSet presAssocID="{9F4FC7AB-1A96-44EA-9688-029E51A2EE8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EA31B50-66D1-4F1A-B982-34D7CD53E08B}" type="pres">
      <dgm:prSet presAssocID="{038F3F8F-161D-427C-B94A-75FA8312C7EA}" presName="parentLin" presStyleCnt="0"/>
      <dgm:spPr/>
    </dgm:pt>
    <dgm:pt modelId="{BF46200A-729F-4860-BA5F-FC9B2B3215FA}" type="pres">
      <dgm:prSet presAssocID="{038F3F8F-161D-427C-B94A-75FA8312C7EA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144626C0-AB8D-40F2-98D1-C07E53AD1B4E}" type="pres">
      <dgm:prSet presAssocID="{038F3F8F-161D-427C-B94A-75FA8312C7EA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FDB086-19CC-47AB-A9F6-B16752D47C75}" type="pres">
      <dgm:prSet presAssocID="{038F3F8F-161D-427C-B94A-75FA8312C7EA}" presName="negativeSpace" presStyleCnt="0"/>
      <dgm:spPr/>
    </dgm:pt>
    <dgm:pt modelId="{BF18F5E2-022F-49B0-A5EA-9851BA660A5E}" type="pres">
      <dgm:prSet presAssocID="{038F3F8F-161D-427C-B94A-75FA8312C7EA}" presName="childText" presStyleLbl="conFgAcc1" presStyleIdx="0" presStyleCnt="4">
        <dgm:presLayoutVars>
          <dgm:bulletEnabled val="1"/>
        </dgm:presLayoutVars>
      </dgm:prSet>
      <dgm:spPr/>
    </dgm:pt>
    <dgm:pt modelId="{BE7A2ECE-5E2C-4B94-A210-39F5EB740E00}" type="pres">
      <dgm:prSet presAssocID="{E09FBF89-DEC7-4700-BE5C-8F739E338808}" presName="spaceBetweenRectangles" presStyleCnt="0"/>
      <dgm:spPr/>
    </dgm:pt>
    <dgm:pt modelId="{E399E9AF-ACED-4B81-A5E3-546807AAEE57}" type="pres">
      <dgm:prSet presAssocID="{0AFEC6E7-716A-4BA4-9514-B8EDDB39FB91}" presName="parentLin" presStyleCnt="0"/>
      <dgm:spPr/>
    </dgm:pt>
    <dgm:pt modelId="{2D981A2D-CFDE-488D-B303-F06BF4E9D83B}" type="pres">
      <dgm:prSet presAssocID="{0AFEC6E7-716A-4BA4-9514-B8EDDB39FB91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A41BD3B8-66DB-48B1-8333-FA78DD616B38}" type="pres">
      <dgm:prSet presAssocID="{0AFEC6E7-716A-4BA4-9514-B8EDDB39FB91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1D59A-B582-4AA1-AF99-7A466CB9C4CC}" type="pres">
      <dgm:prSet presAssocID="{0AFEC6E7-716A-4BA4-9514-B8EDDB39FB91}" presName="negativeSpace" presStyleCnt="0"/>
      <dgm:spPr/>
    </dgm:pt>
    <dgm:pt modelId="{556ECBBD-4232-405E-875F-C644216B7FD5}" type="pres">
      <dgm:prSet presAssocID="{0AFEC6E7-716A-4BA4-9514-B8EDDB39FB91}" presName="childText" presStyleLbl="conFgAcc1" presStyleIdx="1" presStyleCnt="4">
        <dgm:presLayoutVars>
          <dgm:bulletEnabled val="1"/>
        </dgm:presLayoutVars>
      </dgm:prSet>
      <dgm:spPr/>
    </dgm:pt>
    <dgm:pt modelId="{CE891243-C042-4A87-B121-F80BD3CC4A0B}" type="pres">
      <dgm:prSet presAssocID="{6C5F1276-FE51-47A0-99DE-FDA3237C62C9}" presName="spaceBetweenRectangles" presStyleCnt="0"/>
      <dgm:spPr/>
    </dgm:pt>
    <dgm:pt modelId="{7A20C777-30BB-4DF5-B428-F5FDB7A35552}" type="pres">
      <dgm:prSet presAssocID="{24D072E0-E001-4370-9D41-3EA1481DC9EF}" presName="parentLin" presStyleCnt="0"/>
      <dgm:spPr/>
    </dgm:pt>
    <dgm:pt modelId="{A70C2979-2055-4D5A-A2E2-A45477BB84BC}" type="pres">
      <dgm:prSet presAssocID="{24D072E0-E001-4370-9D41-3EA1481DC9EF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21248C08-89C4-4136-ACDF-0B9CC15546C7}" type="pres">
      <dgm:prSet presAssocID="{24D072E0-E001-4370-9D41-3EA1481DC9EF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58D94B-5EB6-42DB-8732-91E076701C1F}" type="pres">
      <dgm:prSet presAssocID="{24D072E0-E001-4370-9D41-3EA1481DC9EF}" presName="negativeSpace" presStyleCnt="0"/>
      <dgm:spPr/>
    </dgm:pt>
    <dgm:pt modelId="{C8BA90FE-62CE-4097-A203-C0CF65A9B619}" type="pres">
      <dgm:prSet presAssocID="{24D072E0-E001-4370-9D41-3EA1481DC9EF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F3F2F8-3859-4033-B02E-018782D4F179}" type="pres">
      <dgm:prSet presAssocID="{B080B380-3B58-4BD4-B2D4-7B6C281CB57A}" presName="spaceBetweenRectangles" presStyleCnt="0"/>
      <dgm:spPr/>
    </dgm:pt>
    <dgm:pt modelId="{88D81ED3-0748-4059-810F-E58B64E85531}" type="pres">
      <dgm:prSet presAssocID="{507BE48F-D22F-4A6D-9464-30FF9B1DC67F}" presName="parentLin" presStyleCnt="0"/>
      <dgm:spPr/>
    </dgm:pt>
    <dgm:pt modelId="{3F723B0E-E5F3-4F63-84D0-CA3AC15ED59D}" type="pres">
      <dgm:prSet presAssocID="{507BE48F-D22F-4A6D-9464-30FF9B1DC67F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BEFEB6EB-9090-4FA2-8103-6EA4C34112FD}" type="pres">
      <dgm:prSet presAssocID="{507BE48F-D22F-4A6D-9464-30FF9B1DC67F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F6572F-3D85-46CF-9182-677E4230EE88}" type="pres">
      <dgm:prSet presAssocID="{507BE48F-D22F-4A6D-9464-30FF9B1DC67F}" presName="negativeSpace" presStyleCnt="0"/>
      <dgm:spPr/>
    </dgm:pt>
    <dgm:pt modelId="{1408AD0D-E4D6-471F-88B3-6066C307ECDD}" type="pres">
      <dgm:prSet presAssocID="{507BE48F-D22F-4A6D-9464-30FF9B1DC67F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C7AF96-8741-4995-B8BF-3B74AA939E7A}" srcId="{507BE48F-D22F-4A6D-9464-30FF9B1DC67F}" destId="{6F0EE051-D229-4F3B-A9E6-B666FFC979CC}" srcOrd="2" destOrd="0" parTransId="{46A1FF05-E07A-489A-885C-0EDEF9A7B6F5}" sibTransId="{66848800-F169-48F1-851F-4BC3AC9EECEF}"/>
    <dgm:cxn modelId="{98207D40-B26D-4603-B469-3DA8570EEEB8}" type="presOf" srcId="{9EC9E137-DA35-43D3-ACA5-691D9CB52F5F}" destId="{C8BA90FE-62CE-4097-A203-C0CF65A9B619}" srcOrd="0" destOrd="0" presId="urn:microsoft.com/office/officeart/2005/8/layout/list1"/>
    <dgm:cxn modelId="{53BAF742-0160-4550-83EC-1F34F4CAA529}" srcId="{24D072E0-E001-4370-9D41-3EA1481DC9EF}" destId="{C1B4FDAF-6F23-4147-9D3B-464E4263237D}" srcOrd="1" destOrd="0" parTransId="{CFED30A8-AA41-4592-9261-8C31A0836222}" sibTransId="{D45C2677-D022-4F76-89A3-CFB508DAA71A}"/>
    <dgm:cxn modelId="{B866B928-B380-434C-B0F5-8B3044B97167}" type="presOf" srcId="{24D072E0-E001-4370-9D41-3EA1481DC9EF}" destId="{21248C08-89C4-4136-ACDF-0B9CC15546C7}" srcOrd="1" destOrd="0" presId="urn:microsoft.com/office/officeart/2005/8/layout/list1"/>
    <dgm:cxn modelId="{64E68E82-565E-4E6D-824A-6FAC211B6DA9}" srcId="{9F4FC7AB-1A96-44EA-9688-029E51A2EE82}" destId="{24D072E0-E001-4370-9D41-3EA1481DC9EF}" srcOrd="2" destOrd="0" parTransId="{23B28016-DE6F-4E78-A35C-04995D00605A}" sibTransId="{B080B380-3B58-4BD4-B2D4-7B6C281CB57A}"/>
    <dgm:cxn modelId="{B3F4F4D1-D0F3-4BA8-8F25-3B8412EBC02B}" srcId="{507BE48F-D22F-4A6D-9464-30FF9B1DC67F}" destId="{8DFB9F50-AA8E-49A4-BB66-53643ABEAF58}" srcOrd="1" destOrd="0" parTransId="{45103331-6F4D-4824-9AD3-244E3F5AA8D5}" sibTransId="{B4C34F77-4A8F-4FB8-9EA2-0D03F57D6CAD}"/>
    <dgm:cxn modelId="{80433FC2-9FC6-4C02-AFA8-868E1D5D279C}" type="presOf" srcId="{9F4FC7AB-1A96-44EA-9688-029E51A2EE82}" destId="{2AF80AF2-FAE1-414A-A540-9703798AD495}" srcOrd="0" destOrd="0" presId="urn:microsoft.com/office/officeart/2005/8/layout/list1"/>
    <dgm:cxn modelId="{0192C355-2B3C-4D47-B0AD-B10B6EFA4E4F}" type="presOf" srcId="{507BE48F-D22F-4A6D-9464-30FF9B1DC67F}" destId="{3F723B0E-E5F3-4F63-84D0-CA3AC15ED59D}" srcOrd="0" destOrd="0" presId="urn:microsoft.com/office/officeart/2005/8/layout/list1"/>
    <dgm:cxn modelId="{A7A58826-D4B6-4CBE-8F70-814A847546DC}" type="presOf" srcId="{60E21790-7A47-402A-8E8D-AF4ED7CCEF9D}" destId="{1408AD0D-E4D6-471F-88B3-6066C307ECDD}" srcOrd="0" destOrd="0" presId="urn:microsoft.com/office/officeart/2005/8/layout/list1"/>
    <dgm:cxn modelId="{57DC416F-5FF1-4561-9F15-2DC42F56DD64}" type="presOf" srcId="{8DFB9F50-AA8E-49A4-BB66-53643ABEAF58}" destId="{1408AD0D-E4D6-471F-88B3-6066C307ECDD}" srcOrd="0" destOrd="1" presId="urn:microsoft.com/office/officeart/2005/8/layout/list1"/>
    <dgm:cxn modelId="{1143E6A7-AC21-4B45-844F-4874448D71C9}" type="presOf" srcId="{0AFEC6E7-716A-4BA4-9514-B8EDDB39FB91}" destId="{A41BD3B8-66DB-48B1-8333-FA78DD616B38}" srcOrd="1" destOrd="0" presId="urn:microsoft.com/office/officeart/2005/8/layout/list1"/>
    <dgm:cxn modelId="{040414C9-E5B1-4C13-85E2-02B5FA9A8E33}" type="presOf" srcId="{C1B4FDAF-6F23-4147-9D3B-464E4263237D}" destId="{C8BA90FE-62CE-4097-A203-C0CF65A9B619}" srcOrd="0" destOrd="1" presId="urn:microsoft.com/office/officeart/2005/8/layout/list1"/>
    <dgm:cxn modelId="{51A42EB3-CAB6-4935-9D32-9C1F570358D9}" srcId="{24D072E0-E001-4370-9D41-3EA1481DC9EF}" destId="{9EC9E137-DA35-43D3-ACA5-691D9CB52F5F}" srcOrd="0" destOrd="0" parTransId="{F085DADF-6E3F-4F59-8189-296D42B327B3}" sibTransId="{03376007-A595-4A3D-AD9D-A943A92F192C}"/>
    <dgm:cxn modelId="{90D939E0-F900-4566-98CF-0923A369C3D6}" type="presOf" srcId="{507BE48F-D22F-4A6D-9464-30FF9B1DC67F}" destId="{BEFEB6EB-9090-4FA2-8103-6EA4C34112FD}" srcOrd="1" destOrd="0" presId="urn:microsoft.com/office/officeart/2005/8/layout/list1"/>
    <dgm:cxn modelId="{2481BEFC-8CAA-4097-9B5D-0B534B468257}" srcId="{9F4FC7AB-1A96-44EA-9688-029E51A2EE82}" destId="{038F3F8F-161D-427C-B94A-75FA8312C7EA}" srcOrd="0" destOrd="0" parTransId="{4E7C3A01-DD88-4FCE-A512-7CA3480BA579}" sibTransId="{E09FBF89-DEC7-4700-BE5C-8F739E338808}"/>
    <dgm:cxn modelId="{017588A7-2149-4F94-B71E-A3F5C4B7CC65}" type="presOf" srcId="{F6AC0676-677B-4286-B43B-27B00D780D03}" destId="{1408AD0D-E4D6-471F-88B3-6066C307ECDD}" srcOrd="0" destOrd="3" presId="urn:microsoft.com/office/officeart/2005/8/layout/list1"/>
    <dgm:cxn modelId="{327FF165-0228-498F-B0D3-E78C8494BFA9}" srcId="{507BE48F-D22F-4A6D-9464-30FF9B1DC67F}" destId="{F6AC0676-677B-4286-B43B-27B00D780D03}" srcOrd="3" destOrd="0" parTransId="{38BE7618-9B19-4F8E-A3C0-54299E23860B}" sibTransId="{51B56755-902F-4ED7-9DA0-36B45086B7FB}"/>
    <dgm:cxn modelId="{D9141F34-C861-4349-B166-598D0338CC42}" srcId="{507BE48F-D22F-4A6D-9464-30FF9B1DC67F}" destId="{60E21790-7A47-402A-8E8D-AF4ED7CCEF9D}" srcOrd="0" destOrd="0" parTransId="{0CEFE18F-896C-45CB-929F-2EDABB54A366}" sibTransId="{D239DE41-3A3E-48F7-9258-45E0AF071F04}"/>
    <dgm:cxn modelId="{2A504627-12EA-4848-A690-326C5A711207}" type="presOf" srcId="{038F3F8F-161D-427C-B94A-75FA8312C7EA}" destId="{144626C0-AB8D-40F2-98D1-C07E53AD1B4E}" srcOrd="1" destOrd="0" presId="urn:microsoft.com/office/officeart/2005/8/layout/list1"/>
    <dgm:cxn modelId="{6D5855AE-EFAA-4AF5-813D-0C2AD91756FA}" type="presOf" srcId="{24D072E0-E001-4370-9D41-3EA1481DC9EF}" destId="{A70C2979-2055-4D5A-A2E2-A45477BB84BC}" srcOrd="0" destOrd="0" presId="urn:microsoft.com/office/officeart/2005/8/layout/list1"/>
    <dgm:cxn modelId="{90D5B44D-EB25-4885-A9F4-F9F7B059716D}" type="presOf" srcId="{038F3F8F-161D-427C-B94A-75FA8312C7EA}" destId="{BF46200A-729F-4860-BA5F-FC9B2B3215FA}" srcOrd="0" destOrd="0" presId="urn:microsoft.com/office/officeart/2005/8/layout/list1"/>
    <dgm:cxn modelId="{6796961D-18C5-4A6A-B032-C7859CB4A3B1}" srcId="{9F4FC7AB-1A96-44EA-9688-029E51A2EE82}" destId="{507BE48F-D22F-4A6D-9464-30FF9B1DC67F}" srcOrd="3" destOrd="0" parTransId="{699DFD2C-18B4-4000-93E0-0CDF946F3177}" sibTransId="{D1DA499A-5937-47F1-A885-9217093060E0}"/>
    <dgm:cxn modelId="{B8F0553B-46C9-4BCE-92F7-1B9EC9215B16}" srcId="{9F4FC7AB-1A96-44EA-9688-029E51A2EE82}" destId="{0AFEC6E7-716A-4BA4-9514-B8EDDB39FB91}" srcOrd="1" destOrd="0" parTransId="{8ADA5C5E-4BF1-45ED-86BA-1C8E38F55374}" sibTransId="{6C5F1276-FE51-47A0-99DE-FDA3237C62C9}"/>
    <dgm:cxn modelId="{E4CE7C33-E8A6-496A-AEFA-6638016B9FC7}" type="presOf" srcId="{6F0EE051-D229-4F3B-A9E6-B666FFC979CC}" destId="{1408AD0D-E4D6-471F-88B3-6066C307ECDD}" srcOrd="0" destOrd="2" presId="urn:microsoft.com/office/officeart/2005/8/layout/list1"/>
    <dgm:cxn modelId="{A8FE9CFA-4DBB-45D5-A406-4427DC68C79D}" type="presOf" srcId="{0AFEC6E7-716A-4BA4-9514-B8EDDB39FB91}" destId="{2D981A2D-CFDE-488D-B303-F06BF4E9D83B}" srcOrd="0" destOrd="0" presId="urn:microsoft.com/office/officeart/2005/8/layout/list1"/>
    <dgm:cxn modelId="{7C142292-F7F7-48C6-A820-811B176FD6BF}" type="presParOf" srcId="{2AF80AF2-FAE1-414A-A540-9703798AD495}" destId="{FEA31B50-66D1-4F1A-B982-34D7CD53E08B}" srcOrd="0" destOrd="0" presId="urn:microsoft.com/office/officeart/2005/8/layout/list1"/>
    <dgm:cxn modelId="{AC2C0477-8EE0-4776-86CF-ECD87CC5D5B5}" type="presParOf" srcId="{FEA31B50-66D1-4F1A-B982-34D7CD53E08B}" destId="{BF46200A-729F-4860-BA5F-FC9B2B3215FA}" srcOrd="0" destOrd="0" presId="urn:microsoft.com/office/officeart/2005/8/layout/list1"/>
    <dgm:cxn modelId="{837755F8-6EE0-41D1-ADA1-03730F809CEE}" type="presParOf" srcId="{FEA31B50-66D1-4F1A-B982-34D7CD53E08B}" destId="{144626C0-AB8D-40F2-98D1-C07E53AD1B4E}" srcOrd="1" destOrd="0" presId="urn:microsoft.com/office/officeart/2005/8/layout/list1"/>
    <dgm:cxn modelId="{99D6D3FF-49DA-45B0-8A86-CF309F9365E1}" type="presParOf" srcId="{2AF80AF2-FAE1-414A-A540-9703798AD495}" destId="{40FDB086-19CC-47AB-A9F6-B16752D47C75}" srcOrd="1" destOrd="0" presId="urn:microsoft.com/office/officeart/2005/8/layout/list1"/>
    <dgm:cxn modelId="{0E998055-B58F-47D8-BB2D-EF872C43861C}" type="presParOf" srcId="{2AF80AF2-FAE1-414A-A540-9703798AD495}" destId="{BF18F5E2-022F-49B0-A5EA-9851BA660A5E}" srcOrd="2" destOrd="0" presId="urn:microsoft.com/office/officeart/2005/8/layout/list1"/>
    <dgm:cxn modelId="{8AC1B5BD-BA9C-45C2-A061-141B0D92F1F1}" type="presParOf" srcId="{2AF80AF2-FAE1-414A-A540-9703798AD495}" destId="{BE7A2ECE-5E2C-4B94-A210-39F5EB740E00}" srcOrd="3" destOrd="0" presId="urn:microsoft.com/office/officeart/2005/8/layout/list1"/>
    <dgm:cxn modelId="{5590AB70-415F-42A7-80A0-11D8FB374098}" type="presParOf" srcId="{2AF80AF2-FAE1-414A-A540-9703798AD495}" destId="{E399E9AF-ACED-4B81-A5E3-546807AAEE57}" srcOrd="4" destOrd="0" presId="urn:microsoft.com/office/officeart/2005/8/layout/list1"/>
    <dgm:cxn modelId="{9A2C0D85-7EB7-4AA5-9FCE-8A9966C87E03}" type="presParOf" srcId="{E399E9AF-ACED-4B81-A5E3-546807AAEE57}" destId="{2D981A2D-CFDE-488D-B303-F06BF4E9D83B}" srcOrd="0" destOrd="0" presId="urn:microsoft.com/office/officeart/2005/8/layout/list1"/>
    <dgm:cxn modelId="{06035EC6-6C38-46A1-9949-94A3DC5CE62C}" type="presParOf" srcId="{E399E9AF-ACED-4B81-A5E3-546807AAEE57}" destId="{A41BD3B8-66DB-48B1-8333-FA78DD616B38}" srcOrd="1" destOrd="0" presId="urn:microsoft.com/office/officeart/2005/8/layout/list1"/>
    <dgm:cxn modelId="{67D22034-B1D5-47F2-BAC0-45C8EA595620}" type="presParOf" srcId="{2AF80AF2-FAE1-414A-A540-9703798AD495}" destId="{3021D59A-B582-4AA1-AF99-7A466CB9C4CC}" srcOrd="5" destOrd="0" presId="urn:microsoft.com/office/officeart/2005/8/layout/list1"/>
    <dgm:cxn modelId="{46860C99-16E3-4AA9-93BD-CCF07CAAF789}" type="presParOf" srcId="{2AF80AF2-FAE1-414A-A540-9703798AD495}" destId="{556ECBBD-4232-405E-875F-C644216B7FD5}" srcOrd="6" destOrd="0" presId="urn:microsoft.com/office/officeart/2005/8/layout/list1"/>
    <dgm:cxn modelId="{C9F2139B-487A-4D9D-BB4F-74805696516B}" type="presParOf" srcId="{2AF80AF2-FAE1-414A-A540-9703798AD495}" destId="{CE891243-C042-4A87-B121-F80BD3CC4A0B}" srcOrd="7" destOrd="0" presId="urn:microsoft.com/office/officeart/2005/8/layout/list1"/>
    <dgm:cxn modelId="{A5E331FD-BD09-47DB-8876-AEDE06F91349}" type="presParOf" srcId="{2AF80AF2-FAE1-414A-A540-9703798AD495}" destId="{7A20C777-30BB-4DF5-B428-F5FDB7A35552}" srcOrd="8" destOrd="0" presId="urn:microsoft.com/office/officeart/2005/8/layout/list1"/>
    <dgm:cxn modelId="{F4DF0968-0711-4489-8428-AC6FACD8C923}" type="presParOf" srcId="{7A20C777-30BB-4DF5-B428-F5FDB7A35552}" destId="{A70C2979-2055-4D5A-A2E2-A45477BB84BC}" srcOrd="0" destOrd="0" presId="urn:microsoft.com/office/officeart/2005/8/layout/list1"/>
    <dgm:cxn modelId="{8BA5AEB8-37CE-470C-B2FF-9641DEC84790}" type="presParOf" srcId="{7A20C777-30BB-4DF5-B428-F5FDB7A35552}" destId="{21248C08-89C4-4136-ACDF-0B9CC15546C7}" srcOrd="1" destOrd="0" presId="urn:microsoft.com/office/officeart/2005/8/layout/list1"/>
    <dgm:cxn modelId="{41A7903C-A1C4-41FF-BB15-3EBF17446F40}" type="presParOf" srcId="{2AF80AF2-FAE1-414A-A540-9703798AD495}" destId="{BA58D94B-5EB6-42DB-8732-91E076701C1F}" srcOrd="9" destOrd="0" presId="urn:microsoft.com/office/officeart/2005/8/layout/list1"/>
    <dgm:cxn modelId="{3FBD66A5-796C-41F7-A68A-76FF81E3BA32}" type="presParOf" srcId="{2AF80AF2-FAE1-414A-A540-9703798AD495}" destId="{C8BA90FE-62CE-4097-A203-C0CF65A9B619}" srcOrd="10" destOrd="0" presId="urn:microsoft.com/office/officeart/2005/8/layout/list1"/>
    <dgm:cxn modelId="{08D0D1BD-2908-4F12-9289-AD19A1BFC5CA}" type="presParOf" srcId="{2AF80AF2-FAE1-414A-A540-9703798AD495}" destId="{A4F3F2F8-3859-4033-B02E-018782D4F179}" srcOrd="11" destOrd="0" presId="urn:microsoft.com/office/officeart/2005/8/layout/list1"/>
    <dgm:cxn modelId="{A7A192A5-A8B8-477D-B56D-C7C8D3337A11}" type="presParOf" srcId="{2AF80AF2-FAE1-414A-A540-9703798AD495}" destId="{88D81ED3-0748-4059-810F-E58B64E85531}" srcOrd="12" destOrd="0" presId="urn:microsoft.com/office/officeart/2005/8/layout/list1"/>
    <dgm:cxn modelId="{6C121C34-2924-4A9B-8FE4-FEFACA68D8BB}" type="presParOf" srcId="{88D81ED3-0748-4059-810F-E58B64E85531}" destId="{3F723B0E-E5F3-4F63-84D0-CA3AC15ED59D}" srcOrd="0" destOrd="0" presId="urn:microsoft.com/office/officeart/2005/8/layout/list1"/>
    <dgm:cxn modelId="{CF449CC0-33CD-463D-89E6-ADD1A5862173}" type="presParOf" srcId="{88D81ED3-0748-4059-810F-E58B64E85531}" destId="{BEFEB6EB-9090-4FA2-8103-6EA4C34112FD}" srcOrd="1" destOrd="0" presId="urn:microsoft.com/office/officeart/2005/8/layout/list1"/>
    <dgm:cxn modelId="{3A7F7CFD-1D6D-4DA3-AF45-29E003FCDB14}" type="presParOf" srcId="{2AF80AF2-FAE1-414A-A540-9703798AD495}" destId="{30F6572F-3D85-46CF-9182-677E4230EE88}" srcOrd="13" destOrd="0" presId="urn:microsoft.com/office/officeart/2005/8/layout/list1"/>
    <dgm:cxn modelId="{11EDBC92-3914-439E-A917-7B07C357A087}" type="presParOf" srcId="{2AF80AF2-FAE1-414A-A540-9703798AD495}" destId="{1408AD0D-E4D6-471F-88B3-6066C307ECDD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5D15EE6-F639-414E-8AB0-C312AA8DC20A}" type="doc">
      <dgm:prSet loTypeId="urn:microsoft.com/office/officeart/2018/2/layout/IconLabelDescriptionList" loCatId="icon" qsTypeId="urn:microsoft.com/office/officeart/2005/8/quickstyle/simple4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717318B6-339D-4167-A53D-F221591DC478}">
      <dgm:prSet/>
      <dgm:spPr/>
      <dgm:t>
        <a:bodyPr/>
        <a:lstStyle/>
        <a:p>
          <a:pPr>
            <a:defRPr b="1"/>
          </a:pPr>
          <a:r>
            <a:rPr lang="en-US"/>
            <a:t>4 reported broad acceptance</a:t>
          </a:r>
        </a:p>
      </dgm:t>
    </dgm:pt>
    <dgm:pt modelId="{17E6591A-A05E-488F-B327-71C5B527E367}" type="parTrans" cxnId="{DC153993-A049-4492-A486-F08E79F17CA5}">
      <dgm:prSet/>
      <dgm:spPr/>
      <dgm:t>
        <a:bodyPr/>
        <a:lstStyle/>
        <a:p>
          <a:endParaRPr lang="en-US"/>
        </a:p>
      </dgm:t>
    </dgm:pt>
    <dgm:pt modelId="{03F6EA72-9018-416D-A8BE-2A86699A3EBB}" type="sibTrans" cxnId="{DC153993-A049-4492-A486-F08E79F17CA5}">
      <dgm:prSet/>
      <dgm:spPr/>
      <dgm:t>
        <a:bodyPr/>
        <a:lstStyle/>
        <a:p>
          <a:endParaRPr lang="en-US"/>
        </a:p>
      </dgm:t>
    </dgm:pt>
    <dgm:pt modelId="{019DBFF8-50FF-4012-8F42-7D7ACC2E0331}">
      <dgm:prSet custT="1"/>
      <dgm:spPr/>
      <dgm:t>
        <a:bodyPr/>
        <a:lstStyle/>
        <a:p>
          <a:r>
            <a:rPr lang="en-US" sz="1800" dirty="0"/>
            <a:t>User engagement </a:t>
          </a:r>
        </a:p>
      </dgm:t>
    </dgm:pt>
    <dgm:pt modelId="{7928728C-C9E1-42E8-97D7-7F6E9A763AA6}" type="parTrans" cxnId="{D1D4B32C-EE86-4E95-9D15-859DE02CD4D0}">
      <dgm:prSet/>
      <dgm:spPr/>
      <dgm:t>
        <a:bodyPr/>
        <a:lstStyle/>
        <a:p>
          <a:endParaRPr lang="en-US"/>
        </a:p>
      </dgm:t>
    </dgm:pt>
    <dgm:pt modelId="{AF9854AC-C64D-4F79-B3C2-62EDCED063A7}" type="sibTrans" cxnId="{D1D4B32C-EE86-4E95-9D15-859DE02CD4D0}">
      <dgm:prSet/>
      <dgm:spPr/>
      <dgm:t>
        <a:bodyPr/>
        <a:lstStyle/>
        <a:p>
          <a:endParaRPr lang="en-US"/>
        </a:p>
      </dgm:t>
    </dgm:pt>
    <dgm:pt modelId="{8083A386-95EF-414D-AA98-000A7E9E9324}">
      <dgm:prSet custT="1"/>
      <dgm:spPr/>
      <dgm:t>
        <a:bodyPr/>
        <a:lstStyle/>
        <a:p>
          <a:r>
            <a:rPr lang="en-US" sz="1800" dirty="0"/>
            <a:t>Rapid response to feedback</a:t>
          </a:r>
        </a:p>
      </dgm:t>
    </dgm:pt>
    <dgm:pt modelId="{B04C6790-AA34-41A1-ACB5-D254F4B25D65}" type="parTrans" cxnId="{2109AE81-463C-44E6-9675-40512F3A873A}">
      <dgm:prSet/>
      <dgm:spPr/>
      <dgm:t>
        <a:bodyPr/>
        <a:lstStyle/>
        <a:p>
          <a:endParaRPr lang="en-US"/>
        </a:p>
      </dgm:t>
    </dgm:pt>
    <dgm:pt modelId="{89A67CCE-C7C5-498D-B8DA-EA7BA6A45937}" type="sibTrans" cxnId="{2109AE81-463C-44E6-9675-40512F3A873A}">
      <dgm:prSet/>
      <dgm:spPr/>
      <dgm:t>
        <a:bodyPr/>
        <a:lstStyle/>
        <a:p>
          <a:endParaRPr lang="en-US"/>
        </a:p>
      </dgm:t>
    </dgm:pt>
    <dgm:pt modelId="{31990B9D-6A99-4701-979A-30456B06D7F1}">
      <dgm:prSet custT="1"/>
      <dgm:spPr/>
      <dgm:t>
        <a:bodyPr/>
        <a:lstStyle/>
        <a:p>
          <a:r>
            <a:rPr lang="en-US" sz="1800" dirty="0"/>
            <a:t>Multiple iterations</a:t>
          </a:r>
        </a:p>
      </dgm:t>
    </dgm:pt>
    <dgm:pt modelId="{9963DC19-21A7-42BB-8D9C-FF33B249818F}" type="parTrans" cxnId="{594B9A9D-A426-4995-A8C4-687A836B0D86}">
      <dgm:prSet/>
      <dgm:spPr/>
      <dgm:t>
        <a:bodyPr/>
        <a:lstStyle/>
        <a:p>
          <a:endParaRPr lang="en-US"/>
        </a:p>
      </dgm:t>
    </dgm:pt>
    <dgm:pt modelId="{430C2CA4-BB84-4332-98C6-83A37FA77ADA}" type="sibTrans" cxnId="{594B9A9D-A426-4995-A8C4-687A836B0D86}">
      <dgm:prSet/>
      <dgm:spPr/>
      <dgm:t>
        <a:bodyPr/>
        <a:lstStyle/>
        <a:p>
          <a:endParaRPr lang="en-US"/>
        </a:p>
      </dgm:t>
    </dgm:pt>
    <dgm:pt modelId="{3BD720A7-A204-4841-858F-79668ADD8AC8}">
      <dgm:prSet/>
      <dgm:spPr/>
      <dgm:t>
        <a:bodyPr/>
        <a:lstStyle/>
        <a:p>
          <a:pPr>
            <a:defRPr b="1"/>
          </a:pPr>
          <a:r>
            <a:rPr lang="en-US"/>
            <a:t>3 reported well accepted</a:t>
          </a:r>
        </a:p>
      </dgm:t>
    </dgm:pt>
    <dgm:pt modelId="{3E715695-2497-4DF7-B231-743EF42E3D7F}" type="parTrans" cxnId="{826A3B65-AEB2-49B6-A945-D4ED5E820A01}">
      <dgm:prSet/>
      <dgm:spPr/>
      <dgm:t>
        <a:bodyPr/>
        <a:lstStyle/>
        <a:p>
          <a:endParaRPr lang="en-US"/>
        </a:p>
      </dgm:t>
    </dgm:pt>
    <dgm:pt modelId="{0B469331-B4FC-4812-B1AE-BDDE5CC7B95E}" type="sibTrans" cxnId="{826A3B65-AEB2-49B6-A945-D4ED5E820A01}">
      <dgm:prSet/>
      <dgm:spPr/>
      <dgm:t>
        <a:bodyPr/>
        <a:lstStyle/>
        <a:p>
          <a:endParaRPr lang="en-US"/>
        </a:p>
      </dgm:t>
    </dgm:pt>
    <dgm:pt modelId="{ED56B0FC-6D0C-433E-BD7A-9FCAEAD0DB3F}">
      <dgm:prSet custT="1"/>
      <dgm:spPr/>
      <dgm:t>
        <a:bodyPr/>
        <a:lstStyle/>
        <a:p>
          <a:r>
            <a:rPr lang="en-US" sz="1800" dirty="0"/>
            <a:t>Low-frequency of hard-stops</a:t>
          </a:r>
        </a:p>
      </dgm:t>
    </dgm:pt>
    <dgm:pt modelId="{F8F5D3FD-167C-403E-8811-131707DDDB73}" type="parTrans" cxnId="{D99F287F-0DD0-44A3-B587-C11CCDAAAA99}">
      <dgm:prSet/>
      <dgm:spPr/>
      <dgm:t>
        <a:bodyPr/>
        <a:lstStyle/>
        <a:p>
          <a:endParaRPr lang="en-US"/>
        </a:p>
      </dgm:t>
    </dgm:pt>
    <dgm:pt modelId="{B270847E-B0A6-46E2-8375-618B25208AD8}" type="sibTrans" cxnId="{D99F287F-0DD0-44A3-B587-C11CCDAAAA99}">
      <dgm:prSet/>
      <dgm:spPr/>
      <dgm:t>
        <a:bodyPr/>
        <a:lstStyle/>
        <a:p>
          <a:endParaRPr lang="en-US"/>
        </a:p>
      </dgm:t>
    </dgm:pt>
    <dgm:pt modelId="{5F9E2409-A960-445F-A865-9BC432CFB47B}">
      <dgm:prSet/>
      <dgm:spPr/>
      <dgm:t>
        <a:bodyPr/>
        <a:lstStyle/>
        <a:p>
          <a:pPr>
            <a:defRPr b="1"/>
          </a:pPr>
          <a:r>
            <a:rPr lang="en-US"/>
            <a:t>3 reported poor user reception</a:t>
          </a:r>
        </a:p>
      </dgm:t>
    </dgm:pt>
    <dgm:pt modelId="{A10ACA7C-8FB0-40B6-A916-FCF9727A05EF}" type="parTrans" cxnId="{8C685AB1-5F31-418B-9810-0524A77EC2A8}">
      <dgm:prSet/>
      <dgm:spPr/>
      <dgm:t>
        <a:bodyPr/>
        <a:lstStyle/>
        <a:p>
          <a:endParaRPr lang="en-US"/>
        </a:p>
      </dgm:t>
    </dgm:pt>
    <dgm:pt modelId="{43E19012-A200-454F-A2C4-1557C6E12D38}" type="sibTrans" cxnId="{8C685AB1-5F31-418B-9810-0524A77EC2A8}">
      <dgm:prSet/>
      <dgm:spPr/>
      <dgm:t>
        <a:bodyPr/>
        <a:lstStyle/>
        <a:p>
          <a:endParaRPr lang="en-US"/>
        </a:p>
      </dgm:t>
    </dgm:pt>
    <dgm:pt modelId="{024A8E9D-2A71-4F4D-A353-80A9A632C11E}">
      <dgm:prSet custT="1"/>
      <dgm:spPr/>
      <dgm:t>
        <a:bodyPr/>
        <a:lstStyle/>
        <a:p>
          <a:r>
            <a:rPr lang="en-US" sz="1800" dirty="0"/>
            <a:t>Users responded by avoiding using the workflow with hard-stops</a:t>
          </a:r>
        </a:p>
      </dgm:t>
    </dgm:pt>
    <dgm:pt modelId="{F8527C02-B257-452C-8D4E-C6BEA76F0C6F}" type="parTrans" cxnId="{CAD812EA-A2B7-4D4A-8B22-704381D4792D}">
      <dgm:prSet/>
      <dgm:spPr/>
      <dgm:t>
        <a:bodyPr/>
        <a:lstStyle/>
        <a:p>
          <a:endParaRPr lang="en-US"/>
        </a:p>
      </dgm:t>
    </dgm:pt>
    <dgm:pt modelId="{04B926DE-00C0-4466-A37A-3868C0CC88F7}" type="sibTrans" cxnId="{CAD812EA-A2B7-4D4A-8B22-704381D4792D}">
      <dgm:prSet/>
      <dgm:spPr/>
      <dgm:t>
        <a:bodyPr/>
        <a:lstStyle/>
        <a:p>
          <a:endParaRPr lang="en-US"/>
        </a:p>
      </dgm:t>
    </dgm:pt>
    <dgm:pt modelId="{D2F8FB02-A2E9-4BE7-AAB7-F46FF374E837}">
      <dgm:prSet custT="1"/>
      <dgm:spPr/>
      <dgm:t>
        <a:bodyPr/>
        <a:lstStyle/>
        <a:p>
          <a:r>
            <a:rPr lang="en-US" sz="1800" dirty="0"/>
            <a:t>Suspected false input to satisfy workflow</a:t>
          </a:r>
        </a:p>
      </dgm:t>
    </dgm:pt>
    <dgm:pt modelId="{8A5C27FB-74A4-4BAC-9763-C2DE02D4337F}" type="parTrans" cxnId="{378D3D32-AD8E-4E0F-9180-CEC225765A7E}">
      <dgm:prSet/>
      <dgm:spPr/>
      <dgm:t>
        <a:bodyPr/>
        <a:lstStyle/>
        <a:p>
          <a:endParaRPr lang="en-US"/>
        </a:p>
      </dgm:t>
    </dgm:pt>
    <dgm:pt modelId="{2463AD9B-D04F-4FE7-962D-E548EA006EBF}" type="sibTrans" cxnId="{378D3D32-AD8E-4E0F-9180-CEC225765A7E}">
      <dgm:prSet/>
      <dgm:spPr/>
      <dgm:t>
        <a:bodyPr/>
        <a:lstStyle/>
        <a:p>
          <a:endParaRPr lang="en-US"/>
        </a:p>
      </dgm:t>
    </dgm:pt>
    <dgm:pt modelId="{72C59FA1-C258-4486-8F4B-A2D34B3A1159}">
      <dgm:prSet custT="1"/>
      <dgm:spPr/>
      <dgm:t>
        <a:bodyPr/>
        <a:lstStyle/>
        <a:p>
          <a:r>
            <a:rPr lang="en-US" sz="1800" dirty="0"/>
            <a:t>“inaccurate and contradictory clinical documentation to limit time spent in the tool”</a:t>
          </a:r>
        </a:p>
      </dgm:t>
    </dgm:pt>
    <dgm:pt modelId="{9BBAABFD-CE3B-4A6C-A301-4E2E6372FA7B}" type="parTrans" cxnId="{CC9DFDA9-EF86-47C6-B4C7-E902FF650399}">
      <dgm:prSet/>
      <dgm:spPr/>
      <dgm:t>
        <a:bodyPr/>
        <a:lstStyle/>
        <a:p>
          <a:endParaRPr lang="en-US"/>
        </a:p>
      </dgm:t>
    </dgm:pt>
    <dgm:pt modelId="{CE2831D6-2D47-4FD4-A6DF-8F7A8B0AB3D7}" type="sibTrans" cxnId="{CC9DFDA9-EF86-47C6-B4C7-E902FF650399}">
      <dgm:prSet/>
      <dgm:spPr/>
      <dgm:t>
        <a:bodyPr/>
        <a:lstStyle/>
        <a:p>
          <a:endParaRPr lang="en-US"/>
        </a:p>
      </dgm:t>
    </dgm:pt>
    <dgm:pt modelId="{B3866F31-C7E3-4AD5-AE7C-BA517335D57F}" type="pres">
      <dgm:prSet presAssocID="{C5D15EE6-F639-414E-8AB0-C312AA8DC20A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6E97EFB-F80E-4004-B1B3-AAEB108AF012}" type="pres">
      <dgm:prSet presAssocID="{717318B6-339D-4167-A53D-F221591DC478}" presName="compNode" presStyleCnt="0"/>
      <dgm:spPr/>
    </dgm:pt>
    <dgm:pt modelId="{74C18143-53DD-4F5F-B7D6-3C9B0F5C9AEF}" type="pres">
      <dgm:prSet presAssocID="{717318B6-339D-4167-A53D-F221591DC47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Grinning Face with No Fill"/>
        </a:ext>
      </dgm:extLst>
    </dgm:pt>
    <dgm:pt modelId="{34D96E3B-6039-48DF-ABC1-C656786BFE1B}" type="pres">
      <dgm:prSet presAssocID="{717318B6-339D-4167-A53D-F221591DC478}" presName="iconSpace" presStyleCnt="0"/>
      <dgm:spPr/>
    </dgm:pt>
    <dgm:pt modelId="{D403E782-7B4B-41C6-B28D-C966F85ABF52}" type="pres">
      <dgm:prSet presAssocID="{717318B6-339D-4167-A53D-F221591DC478}" presName="parTx" presStyleLbl="revTx" presStyleIdx="0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F1AB9DD5-4811-47E9-8F3E-E59A795DE00A}" type="pres">
      <dgm:prSet presAssocID="{717318B6-339D-4167-A53D-F221591DC478}" presName="txSpace" presStyleCnt="0"/>
      <dgm:spPr/>
    </dgm:pt>
    <dgm:pt modelId="{CBFA4622-3DFD-42BC-B537-A4BE41EC3654}" type="pres">
      <dgm:prSet presAssocID="{717318B6-339D-4167-A53D-F221591DC478}" presName="desTx" presStyleLbl="revTx" presStyleIdx="1" presStyleCnt="6">
        <dgm:presLayoutVars/>
      </dgm:prSet>
      <dgm:spPr/>
      <dgm:t>
        <a:bodyPr/>
        <a:lstStyle/>
        <a:p>
          <a:endParaRPr lang="en-US"/>
        </a:p>
      </dgm:t>
    </dgm:pt>
    <dgm:pt modelId="{AFE7403D-2B17-4220-BD4C-42C757E106B5}" type="pres">
      <dgm:prSet presAssocID="{03F6EA72-9018-416D-A8BE-2A86699A3EBB}" presName="sibTrans" presStyleCnt="0"/>
      <dgm:spPr/>
    </dgm:pt>
    <dgm:pt modelId="{CC67DB0E-9562-45BF-8CDA-F7A2F68848C7}" type="pres">
      <dgm:prSet presAssocID="{3BD720A7-A204-4841-858F-79668ADD8AC8}" presName="compNode" presStyleCnt="0"/>
      <dgm:spPr/>
    </dgm:pt>
    <dgm:pt modelId="{0AA9E0EB-9E35-41A8-B4AC-272FBCBC6E20}" type="pres">
      <dgm:prSet presAssocID="{3BD720A7-A204-4841-858F-79668ADD8AC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2224A605-6CC9-48BD-84F7-23F08D10C724}" type="pres">
      <dgm:prSet presAssocID="{3BD720A7-A204-4841-858F-79668ADD8AC8}" presName="iconSpace" presStyleCnt="0"/>
      <dgm:spPr/>
    </dgm:pt>
    <dgm:pt modelId="{1EDECA50-EDF7-4D61-84A6-FA36C36909A5}" type="pres">
      <dgm:prSet presAssocID="{3BD720A7-A204-4841-858F-79668ADD8AC8}" presName="parTx" presStyleLbl="revTx" presStyleIdx="2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DBA593E-47BE-495E-AF5A-B627C63E9928}" type="pres">
      <dgm:prSet presAssocID="{3BD720A7-A204-4841-858F-79668ADD8AC8}" presName="txSpace" presStyleCnt="0"/>
      <dgm:spPr/>
    </dgm:pt>
    <dgm:pt modelId="{B3F65457-02B6-44F9-979E-FD9D807BE4C6}" type="pres">
      <dgm:prSet presAssocID="{3BD720A7-A204-4841-858F-79668ADD8AC8}" presName="desTx" presStyleLbl="revTx" presStyleIdx="3" presStyleCnt="6">
        <dgm:presLayoutVars/>
      </dgm:prSet>
      <dgm:spPr/>
      <dgm:t>
        <a:bodyPr/>
        <a:lstStyle/>
        <a:p>
          <a:endParaRPr lang="en-US"/>
        </a:p>
      </dgm:t>
    </dgm:pt>
    <dgm:pt modelId="{69E2DAE5-C53A-4A9B-8889-7E18A0E08E9E}" type="pres">
      <dgm:prSet presAssocID="{0B469331-B4FC-4812-B1AE-BDDE5CC7B95E}" presName="sibTrans" presStyleCnt="0"/>
      <dgm:spPr/>
    </dgm:pt>
    <dgm:pt modelId="{2A818439-E6BE-4E9F-A298-414CB1C3B080}" type="pres">
      <dgm:prSet presAssocID="{5F9E2409-A960-445F-A865-9BC432CFB47B}" presName="compNode" presStyleCnt="0"/>
      <dgm:spPr/>
    </dgm:pt>
    <dgm:pt modelId="{1C63AD61-8EBF-4E86-9B94-456E05BC246C}" type="pres">
      <dgm:prSet presAssocID="{5F9E2409-A960-445F-A865-9BC432CFB47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Angry Face with No Fill"/>
        </a:ext>
      </dgm:extLst>
    </dgm:pt>
    <dgm:pt modelId="{E6833AC7-865D-46E9-9108-3212C8879A30}" type="pres">
      <dgm:prSet presAssocID="{5F9E2409-A960-445F-A865-9BC432CFB47B}" presName="iconSpace" presStyleCnt="0"/>
      <dgm:spPr/>
    </dgm:pt>
    <dgm:pt modelId="{679B2DF2-4687-4998-B05A-6CC6A9328423}" type="pres">
      <dgm:prSet presAssocID="{5F9E2409-A960-445F-A865-9BC432CFB47B}" presName="parTx" presStyleLbl="revTx" presStyleIdx="4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029B7643-22D4-4759-BB09-D76FD2884516}" type="pres">
      <dgm:prSet presAssocID="{5F9E2409-A960-445F-A865-9BC432CFB47B}" presName="txSpace" presStyleCnt="0"/>
      <dgm:spPr/>
    </dgm:pt>
    <dgm:pt modelId="{EDD8A7EF-D429-4F64-9D6B-90F077F8F292}" type="pres">
      <dgm:prSet presAssocID="{5F9E2409-A960-445F-A865-9BC432CFB47B}" presName="desTx" presStyleLbl="revTx" presStyleIdx="5" presStyleCnt="6">
        <dgm:presLayoutVars/>
      </dgm:prSet>
      <dgm:spPr/>
      <dgm:t>
        <a:bodyPr/>
        <a:lstStyle/>
        <a:p>
          <a:endParaRPr lang="en-US"/>
        </a:p>
      </dgm:t>
    </dgm:pt>
  </dgm:ptLst>
  <dgm:cxnLst>
    <dgm:cxn modelId="{5A7C2932-B375-4C4B-9191-70F5907164FA}" type="presOf" srcId="{5F9E2409-A960-445F-A865-9BC432CFB47B}" destId="{679B2DF2-4687-4998-B05A-6CC6A9328423}" srcOrd="0" destOrd="0" presId="urn:microsoft.com/office/officeart/2018/2/layout/IconLabelDescriptionList"/>
    <dgm:cxn modelId="{CAD812EA-A2B7-4D4A-8B22-704381D4792D}" srcId="{5F9E2409-A960-445F-A865-9BC432CFB47B}" destId="{024A8E9D-2A71-4F4D-A353-80A9A632C11E}" srcOrd="0" destOrd="0" parTransId="{F8527C02-B257-452C-8D4E-C6BEA76F0C6F}" sibTransId="{04B926DE-00C0-4466-A37A-3868C0CC88F7}"/>
    <dgm:cxn modelId="{83045A65-9AF9-4F98-BECF-9FC186D2D8F7}" type="presOf" srcId="{D2F8FB02-A2E9-4BE7-AAB7-F46FF374E837}" destId="{EDD8A7EF-D429-4F64-9D6B-90F077F8F292}" srcOrd="0" destOrd="1" presId="urn:microsoft.com/office/officeart/2018/2/layout/IconLabelDescriptionList"/>
    <dgm:cxn modelId="{378D3D32-AD8E-4E0F-9180-CEC225765A7E}" srcId="{5F9E2409-A960-445F-A865-9BC432CFB47B}" destId="{D2F8FB02-A2E9-4BE7-AAB7-F46FF374E837}" srcOrd="1" destOrd="0" parTransId="{8A5C27FB-74A4-4BAC-9763-C2DE02D4337F}" sibTransId="{2463AD9B-D04F-4FE7-962D-E548EA006EBF}"/>
    <dgm:cxn modelId="{148A619C-1FC9-44A9-8EFD-6D682F10310F}" type="presOf" srcId="{717318B6-339D-4167-A53D-F221591DC478}" destId="{D403E782-7B4B-41C6-B28D-C966F85ABF52}" srcOrd="0" destOrd="0" presId="urn:microsoft.com/office/officeart/2018/2/layout/IconLabelDescriptionList"/>
    <dgm:cxn modelId="{826A3B65-AEB2-49B6-A945-D4ED5E820A01}" srcId="{C5D15EE6-F639-414E-8AB0-C312AA8DC20A}" destId="{3BD720A7-A204-4841-858F-79668ADD8AC8}" srcOrd="1" destOrd="0" parTransId="{3E715695-2497-4DF7-B231-743EF42E3D7F}" sibTransId="{0B469331-B4FC-4812-B1AE-BDDE5CC7B95E}"/>
    <dgm:cxn modelId="{2FFFF723-3F9C-464E-9080-2412F3010543}" type="presOf" srcId="{72C59FA1-C258-4486-8F4B-A2D34B3A1159}" destId="{EDD8A7EF-D429-4F64-9D6B-90F077F8F292}" srcOrd="0" destOrd="2" presId="urn:microsoft.com/office/officeart/2018/2/layout/IconLabelDescriptionList"/>
    <dgm:cxn modelId="{C8A29D21-B5EE-4FE2-A548-654D7C872625}" type="presOf" srcId="{024A8E9D-2A71-4F4D-A353-80A9A632C11E}" destId="{EDD8A7EF-D429-4F64-9D6B-90F077F8F292}" srcOrd="0" destOrd="0" presId="urn:microsoft.com/office/officeart/2018/2/layout/IconLabelDescriptionList"/>
    <dgm:cxn modelId="{04730EDA-ACAF-4DB2-AEF1-F7FF908327AD}" type="presOf" srcId="{019DBFF8-50FF-4012-8F42-7D7ACC2E0331}" destId="{CBFA4622-3DFD-42BC-B537-A4BE41EC3654}" srcOrd="0" destOrd="0" presId="urn:microsoft.com/office/officeart/2018/2/layout/IconLabelDescriptionList"/>
    <dgm:cxn modelId="{D99F287F-0DD0-44A3-B587-C11CCDAAAA99}" srcId="{3BD720A7-A204-4841-858F-79668ADD8AC8}" destId="{ED56B0FC-6D0C-433E-BD7A-9FCAEAD0DB3F}" srcOrd="0" destOrd="0" parTransId="{F8F5D3FD-167C-403E-8811-131707DDDB73}" sibTransId="{B270847E-B0A6-46E2-8375-618B25208AD8}"/>
    <dgm:cxn modelId="{D1D4B32C-EE86-4E95-9D15-859DE02CD4D0}" srcId="{717318B6-339D-4167-A53D-F221591DC478}" destId="{019DBFF8-50FF-4012-8F42-7D7ACC2E0331}" srcOrd="0" destOrd="0" parTransId="{7928728C-C9E1-42E8-97D7-7F6E9A763AA6}" sibTransId="{AF9854AC-C64D-4F79-B3C2-62EDCED063A7}"/>
    <dgm:cxn modelId="{8C685AB1-5F31-418B-9810-0524A77EC2A8}" srcId="{C5D15EE6-F639-414E-8AB0-C312AA8DC20A}" destId="{5F9E2409-A960-445F-A865-9BC432CFB47B}" srcOrd="2" destOrd="0" parTransId="{A10ACA7C-8FB0-40B6-A916-FCF9727A05EF}" sibTransId="{43E19012-A200-454F-A2C4-1557C6E12D38}"/>
    <dgm:cxn modelId="{A27CB923-79E4-41A8-871E-048274CACB41}" type="presOf" srcId="{3BD720A7-A204-4841-858F-79668ADD8AC8}" destId="{1EDECA50-EDF7-4D61-84A6-FA36C36909A5}" srcOrd="0" destOrd="0" presId="urn:microsoft.com/office/officeart/2018/2/layout/IconLabelDescriptionList"/>
    <dgm:cxn modelId="{2109AE81-463C-44E6-9675-40512F3A873A}" srcId="{717318B6-339D-4167-A53D-F221591DC478}" destId="{8083A386-95EF-414D-AA98-000A7E9E9324}" srcOrd="1" destOrd="0" parTransId="{B04C6790-AA34-41A1-ACB5-D254F4B25D65}" sibTransId="{89A67CCE-C7C5-498D-B8DA-EA7BA6A45937}"/>
    <dgm:cxn modelId="{D452352B-17F2-40D0-A831-B269C2B35D22}" type="presOf" srcId="{ED56B0FC-6D0C-433E-BD7A-9FCAEAD0DB3F}" destId="{B3F65457-02B6-44F9-979E-FD9D807BE4C6}" srcOrd="0" destOrd="0" presId="urn:microsoft.com/office/officeart/2018/2/layout/IconLabelDescriptionList"/>
    <dgm:cxn modelId="{DC153993-A049-4492-A486-F08E79F17CA5}" srcId="{C5D15EE6-F639-414E-8AB0-C312AA8DC20A}" destId="{717318B6-339D-4167-A53D-F221591DC478}" srcOrd="0" destOrd="0" parTransId="{17E6591A-A05E-488F-B327-71C5B527E367}" sibTransId="{03F6EA72-9018-416D-A8BE-2A86699A3EBB}"/>
    <dgm:cxn modelId="{CC9DFDA9-EF86-47C6-B4C7-E902FF650399}" srcId="{5F9E2409-A960-445F-A865-9BC432CFB47B}" destId="{72C59FA1-C258-4486-8F4B-A2D34B3A1159}" srcOrd="2" destOrd="0" parTransId="{9BBAABFD-CE3B-4A6C-A301-4E2E6372FA7B}" sibTransId="{CE2831D6-2D47-4FD4-A6DF-8F7A8B0AB3D7}"/>
    <dgm:cxn modelId="{594B9A9D-A426-4995-A8C4-687A836B0D86}" srcId="{717318B6-339D-4167-A53D-F221591DC478}" destId="{31990B9D-6A99-4701-979A-30456B06D7F1}" srcOrd="2" destOrd="0" parTransId="{9963DC19-21A7-42BB-8D9C-FF33B249818F}" sibTransId="{430C2CA4-BB84-4332-98C6-83A37FA77ADA}"/>
    <dgm:cxn modelId="{120B960B-C9BD-4C69-9D5D-0C6195B2A5D1}" type="presOf" srcId="{8083A386-95EF-414D-AA98-000A7E9E9324}" destId="{CBFA4622-3DFD-42BC-B537-A4BE41EC3654}" srcOrd="0" destOrd="1" presId="urn:microsoft.com/office/officeart/2018/2/layout/IconLabelDescriptionList"/>
    <dgm:cxn modelId="{F2E05A65-254C-4D71-BA0A-50AC69141534}" type="presOf" srcId="{C5D15EE6-F639-414E-8AB0-C312AA8DC20A}" destId="{B3866F31-C7E3-4AD5-AE7C-BA517335D57F}" srcOrd="0" destOrd="0" presId="urn:microsoft.com/office/officeart/2018/2/layout/IconLabelDescriptionList"/>
    <dgm:cxn modelId="{08553DBD-8E5D-4FB6-A45C-EE83B6E425F7}" type="presOf" srcId="{31990B9D-6A99-4701-979A-30456B06D7F1}" destId="{CBFA4622-3DFD-42BC-B537-A4BE41EC3654}" srcOrd="0" destOrd="2" presId="urn:microsoft.com/office/officeart/2018/2/layout/IconLabelDescriptionList"/>
    <dgm:cxn modelId="{4178F5C4-50C8-44CD-9EE7-6F7C041EE45A}" type="presParOf" srcId="{B3866F31-C7E3-4AD5-AE7C-BA517335D57F}" destId="{86E97EFB-F80E-4004-B1B3-AAEB108AF012}" srcOrd="0" destOrd="0" presId="urn:microsoft.com/office/officeart/2018/2/layout/IconLabelDescriptionList"/>
    <dgm:cxn modelId="{C23EE2BF-32CE-41CD-82AD-895AF3033A71}" type="presParOf" srcId="{86E97EFB-F80E-4004-B1B3-AAEB108AF012}" destId="{74C18143-53DD-4F5F-B7D6-3C9B0F5C9AEF}" srcOrd="0" destOrd="0" presId="urn:microsoft.com/office/officeart/2018/2/layout/IconLabelDescriptionList"/>
    <dgm:cxn modelId="{203B9FD8-D66F-4724-9CF4-C703536FA9C9}" type="presParOf" srcId="{86E97EFB-F80E-4004-B1B3-AAEB108AF012}" destId="{34D96E3B-6039-48DF-ABC1-C656786BFE1B}" srcOrd="1" destOrd="0" presId="urn:microsoft.com/office/officeart/2018/2/layout/IconLabelDescriptionList"/>
    <dgm:cxn modelId="{A8D87CA4-E9B7-40FC-AE2E-F5255A5EFD4A}" type="presParOf" srcId="{86E97EFB-F80E-4004-B1B3-AAEB108AF012}" destId="{D403E782-7B4B-41C6-B28D-C966F85ABF52}" srcOrd="2" destOrd="0" presId="urn:microsoft.com/office/officeart/2018/2/layout/IconLabelDescriptionList"/>
    <dgm:cxn modelId="{E779FB00-824C-4FF1-9DBB-CD8C86740308}" type="presParOf" srcId="{86E97EFB-F80E-4004-B1B3-AAEB108AF012}" destId="{F1AB9DD5-4811-47E9-8F3E-E59A795DE00A}" srcOrd="3" destOrd="0" presId="urn:microsoft.com/office/officeart/2018/2/layout/IconLabelDescriptionList"/>
    <dgm:cxn modelId="{4E402109-27F0-4024-9BC7-86D54C71861E}" type="presParOf" srcId="{86E97EFB-F80E-4004-B1B3-AAEB108AF012}" destId="{CBFA4622-3DFD-42BC-B537-A4BE41EC3654}" srcOrd="4" destOrd="0" presId="urn:microsoft.com/office/officeart/2018/2/layout/IconLabelDescriptionList"/>
    <dgm:cxn modelId="{799FBD03-9CB8-4A75-8129-CEEED6050208}" type="presParOf" srcId="{B3866F31-C7E3-4AD5-AE7C-BA517335D57F}" destId="{AFE7403D-2B17-4220-BD4C-42C757E106B5}" srcOrd="1" destOrd="0" presId="urn:microsoft.com/office/officeart/2018/2/layout/IconLabelDescriptionList"/>
    <dgm:cxn modelId="{784C643B-148D-4FF1-A465-94F3F820C82E}" type="presParOf" srcId="{B3866F31-C7E3-4AD5-AE7C-BA517335D57F}" destId="{CC67DB0E-9562-45BF-8CDA-F7A2F68848C7}" srcOrd="2" destOrd="0" presId="urn:microsoft.com/office/officeart/2018/2/layout/IconLabelDescriptionList"/>
    <dgm:cxn modelId="{5E9BFE53-06BD-44BF-A962-E7C103E5651E}" type="presParOf" srcId="{CC67DB0E-9562-45BF-8CDA-F7A2F68848C7}" destId="{0AA9E0EB-9E35-41A8-B4AC-272FBCBC6E20}" srcOrd="0" destOrd="0" presId="urn:microsoft.com/office/officeart/2018/2/layout/IconLabelDescriptionList"/>
    <dgm:cxn modelId="{890685BF-94A1-429E-BEED-079B7EA48E62}" type="presParOf" srcId="{CC67DB0E-9562-45BF-8CDA-F7A2F68848C7}" destId="{2224A605-6CC9-48BD-84F7-23F08D10C724}" srcOrd="1" destOrd="0" presId="urn:microsoft.com/office/officeart/2018/2/layout/IconLabelDescriptionList"/>
    <dgm:cxn modelId="{69A1EBA9-1DD0-4DC8-BEFD-960737C36AEA}" type="presParOf" srcId="{CC67DB0E-9562-45BF-8CDA-F7A2F68848C7}" destId="{1EDECA50-EDF7-4D61-84A6-FA36C36909A5}" srcOrd="2" destOrd="0" presId="urn:microsoft.com/office/officeart/2018/2/layout/IconLabelDescriptionList"/>
    <dgm:cxn modelId="{A3038C99-E804-44EE-83A4-DA800A8C2B45}" type="presParOf" srcId="{CC67DB0E-9562-45BF-8CDA-F7A2F68848C7}" destId="{CDBA593E-47BE-495E-AF5A-B627C63E9928}" srcOrd="3" destOrd="0" presId="urn:microsoft.com/office/officeart/2018/2/layout/IconLabelDescriptionList"/>
    <dgm:cxn modelId="{846028AD-5E9E-414B-90EA-73F861C32418}" type="presParOf" srcId="{CC67DB0E-9562-45BF-8CDA-F7A2F68848C7}" destId="{B3F65457-02B6-44F9-979E-FD9D807BE4C6}" srcOrd="4" destOrd="0" presId="urn:microsoft.com/office/officeart/2018/2/layout/IconLabelDescriptionList"/>
    <dgm:cxn modelId="{CD19CFDD-1189-44B1-BD3B-BC3FAE3C197A}" type="presParOf" srcId="{B3866F31-C7E3-4AD5-AE7C-BA517335D57F}" destId="{69E2DAE5-C53A-4A9B-8889-7E18A0E08E9E}" srcOrd="3" destOrd="0" presId="urn:microsoft.com/office/officeart/2018/2/layout/IconLabelDescriptionList"/>
    <dgm:cxn modelId="{6C5A629E-6540-49BE-AF62-15EA89545881}" type="presParOf" srcId="{B3866F31-C7E3-4AD5-AE7C-BA517335D57F}" destId="{2A818439-E6BE-4E9F-A298-414CB1C3B080}" srcOrd="4" destOrd="0" presId="urn:microsoft.com/office/officeart/2018/2/layout/IconLabelDescriptionList"/>
    <dgm:cxn modelId="{1C34FA6B-3796-4690-B4AF-6F75AF21A5C2}" type="presParOf" srcId="{2A818439-E6BE-4E9F-A298-414CB1C3B080}" destId="{1C63AD61-8EBF-4E86-9B94-456E05BC246C}" srcOrd="0" destOrd="0" presId="urn:microsoft.com/office/officeart/2018/2/layout/IconLabelDescriptionList"/>
    <dgm:cxn modelId="{B4D71C76-BCFF-474B-8D41-BDB0CBDB5602}" type="presParOf" srcId="{2A818439-E6BE-4E9F-A298-414CB1C3B080}" destId="{E6833AC7-865D-46E9-9108-3212C8879A30}" srcOrd="1" destOrd="0" presId="urn:microsoft.com/office/officeart/2018/2/layout/IconLabelDescriptionList"/>
    <dgm:cxn modelId="{545B976F-CA2F-4B0A-AE6D-A2C7288F58D8}" type="presParOf" srcId="{2A818439-E6BE-4E9F-A298-414CB1C3B080}" destId="{679B2DF2-4687-4998-B05A-6CC6A9328423}" srcOrd="2" destOrd="0" presId="urn:microsoft.com/office/officeart/2018/2/layout/IconLabelDescriptionList"/>
    <dgm:cxn modelId="{5161C012-E751-4561-B413-96BFCA89BDCB}" type="presParOf" srcId="{2A818439-E6BE-4E9F-A298-414CB1C3B080}" destId="{029B7643-22D4-4759-BB09-D76FD2884516}" srcOrd="3" destOrd="0" presId="urn:microsoft.com/office/officeart/2018/2/layout/IconLabelDescriptionList"/>
    <dgm:cxn modelId="{83874143-1DE4-4B51-82DA-4958F3B9A855}" type="presParOf" srcId="{2A818439-E6BE-4E9F-A298-414CB1C3B080}" destId="{EDD8A7EF-D429-4F64-9D6B-90F077F8F29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C743D70-96FD-43B8-B9B5-908D6C8DF097}" type="doc">
      <dgm:prSet loTypeId="urn:microsoft.com/office/officeart/2005/8/layout/vList5" loCatId="list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E29E8C9-B90E-4BB0-A09B-8FC59349A641}">
      <dgm:prSet/>
      <dgm:spPr/>
      <dgm:t>
        <a:bodyPr/>
        <a:lstStyle/>
        <a:p>
          <a:r>
            <a:rPr lang="en-US"/>
            <a:t>hard-stop CDS alerts were associated with the desired improvements in process measures </a:t>
          </a:r>
        </a:p>
      </dgm:t>
    </dgm:pt>
    <dgm:pt modelId="{99CF1E12-A787-4445-99CC-656745662550}" type="parTrans" cxnId="{7A382743-51F8-4226-A23C-289F24870A16}">
      <dgm:prSet/>
      <dgm:spPr/>
      <dgm:t>
        <a:bodyPr/>
        <a:lstStyle/>
        <a:p>
          <a:endParaRPr lang="en-US"/>
        </a:p>
      </dgm:t>
    </dgm:pt>
    <dgm:pt modelId="{BA115C77-1D25-4E09-8E06-414EC9E6C256}" type="sibTrans" cxnId="{7A382743-51F8-4226-A23C-289F24870A16}">
      <dgm:prSet/>
      <dgm:spPr/>
      <dgm:t>
        <a:bodyPr/>
        <a:lstStyle/>
        <a:p>
          <a:endParaRPr lang="en-US"/>
        </a:p>
      </dgm:t>
    </dgm:pt>
    <dgm:pt modelId="{12587998-1E45-4341-8AB9-EB248011776F}">
      <dgm:prSet/>
      <dgm:spPr/>
      <dgm:t>
        <a:bodyPr/>
        <a:lstStyle/>
        <a:p>
          <a:r>
            <a:rPr lang="en-US"/>
            <a:t>80% (8 of 10) showed improvement in the desired healthcare delivery outcome such as lab or imaging costs or ordering rate</a:t>
          </a:r>
        </a:p>
      </dgm:t>
    </dgm:pt>
    <dgm:pt modelId="{AFE6A7CB-F52E-497E-B7DF-909D3B80F99C}" type="parTrans" cxnId="{4F30851A-51E5-4C5A-A5AB-1FE7F990703F}">
      <dgm:prSet/>
      <dgm:spPr/>
      <dgm:t>
        <a:bodyPr/>
        <a:lstStyle/>
        <a:p>
          <a:endParaRPr lang="en-US"/>
        </a:p>
      </dgm:t>
    </dgm:pt>
    <dgm:pt modelId="{B8E5D395-6C6C-4DCA-AF3F-DAABBD884302}" type="sibTrans" cxnId="{4F30851A-51E5-4C5A-A5AB-1FE7F990703F}">
      <dgm:prSet/>
      <dgm:spPr/>
      <dgm:t>
        <a:bodyPr/>
        <a:lstStyle/>
        <a:p>
          <a:endParaRPr lang="en-US"/>
        </a:p>
      </dgm:t>
    </dgm:pt>
    <dgm:pt modelId="{68475EC5-E59D-4162-977D-E21F14A0A5D0}">
      <dgm:prSet/>
      <dgm:spPr/>
      <dgm:t>
        <a:bodyPr/>
        <a:lstStyle/>
        <a:p>
          <a:r>
            <a:rPr lang="en-US"/>
            <a:t>improvement in patient health outcomes or healthcare delivery outcomes was less common</a:t>
          </a:r>
        </a:p>
      </dgm:t>
    </dgm:pt>
    <dgm:pt modelId="{91652EFE-DC42-4033-9061-3D59C30332A6}" type="parTrans" cxnId="{D88BAA44-6BA1-4495-BAF5-6179623698D3}">
      <dgm:prSet/>
      <dgm:spPr/>
      <dgm:t>
        <a:bodyPr/>
        <a:lstStyle/>
        <a:p>
          <a:endParaRPr lang="en-US"/>
        </a:p>
      </dgm:t>
    </dgm:pt>
    <dgm:pt modelId="{886F73CB-4A78-4F59-BC47-D63829106EBA}" type="sibTrans" cxnId="{D88BAA44-6BA1-4495-BAF5-6179623698D3}">
      <dgm:prSet/>
      <dgm:spPr/>
      <dgm:t>
        <a:bodyPr/>
        <a:lstStyle/>
        <a:p>
          <a:endParaRPr lang="en-US"/>
        </a:p>
      </dgm:t>
    </dgm:pt>
    <dgm:pt modelId="{E77393B0-2340-4D38-8FBB-79A54D126D2C}">
      <dgm:prSet/>
      <dgm:spPr/>
      <dgm:t>
        <a:bodyPr/>
        <a:lstStyle/>
        <a:p>
          <a:r>
            <a:rPr lang="en-US"/>
            <a:t>50% (4 of 8) showed improvement in patient health outcomes such as detection of pulmonary embolisms common</a:t>
          </a:r>
        </a:p>
      </dgm:t>
    </dgm:pt>
    <dgm:pt modelId="{D5CA1070-DCC7-4D56-B3CF-27F9F31EB521}" type="parTrans" cxnId="{5101D9A5-97AB-46CF-B8B0-2C50E6BD5464}">
      <dgm:prSet/>
      <dgm:spPr/>
      <dgm:t>
        <a:bodyPr/>
        <a:lstStyle/>
        <a:p>
          <a:endParaRPr lang="en-US"/>
        </a:p>
      </dgm:t>
    </dgm:pt>
    <dgm:pt modelId="{81B63DE1-8F11-4608-935B-0768305B180C}" type="sibTrans" cxnId="{5101D9A5-97AB-46CF-B8B0-2C50E6BD5464}">
      <dgm:prSet/>
      <dgm:spPr/>
      <dgm:t>
        <a:bodyPr/>
        <a:lstStyle/>
        <a:p>
          <a:endParaRPr lang="en-US"/>
        </a:p>
      </dgm:t>
    </dgm:pt>
    <dgm:pt modelId="{2D926939-9F4A-42E0-A17F-D3483D3C8E8D}">
      <dgm:prSet/>
      <dgm:spPr/>
      <dgm:t>
        <a:bodyPr/>
        <a:lstStyle/>
        <a:p>
          <a:r>
            <a:rPr lang="en-US"/>
            <a:t>hard-stop alerts appear to be a useful tool in improving healthcare delivery outcomes, but no conclusion can be made about their efficacy in improving patient health outcomes</a:t>
          </a:r>
        </a:p>
      </dgm:t>
    </dgm:pt>
    <dgm:pt modelId="{1E759BB9-C8B2-4DDC-862E-DCB30738FDA6}" type="parTrans" cxnId="{B004B2D4-BB33-45CE-B7F0-071D12228A1A}">
      <dgm:prSet/>
      <dgm:spPr/>
      <dgm:t>
        <a:bodyPr/>
        <a:lstStyle/>
        <a:p>
          <a:endParaRPr lang="en-US"/>
        </a:p>
      </dgm:t>
    </dgm:pt>
    <dgm:pt modelId="{6A5B5061-F71D-4189-90D2-E1B860A44EDB}" type="sibTrans" cxnId="{B004B2D4-BB33-45CE-B7F0-071D12228A1A}">
      <dgm:prSet/>
      <dgm:spPr/>
      <dgm:t>
        <a:bodyPr/>
        <a:lstStyle/>
        <a:p>
          <a:endParaRPr lang="en-US"/>
        </a:p>
      </dgm:t>
    </dgm:pt>
    <dgm:pt modelId="{0733DCDF-969F-4344-93C2-FBCDCF81DE78}" type="pres">
      <dgm:prSet presAssocID="{CC743D70-96FD-43B8-B9B5-908D6C8DF09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6891614-C935-4062-A9D3-90968B61005C}" type="pres">
      <dgm:prSet presAssocID="{1E29E8C9-B90E-4BB0-A09B-8FC59349A641}" presName="linNode" presStyleCnt="0"/>
      <dgm:spPr/>
    </dgm:pt>
    <dgm:pt modelId="{5E96F4E9-5AD2-45C5-94E7-04CD7DA249F0}" type="pres">
      <dgm:prSet presAssocID="{1E29E8C9-B90E-4BB0-A09B-8FC59349A641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F33B11-3214-45BA-B16C-766A03812EFA}" type="pres">
      <dgm:prSet presAssocID="{1E29E8C9-B90E-4BB0-A09B-8FC59349A641}" presName="descendantText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BA07EA-E7EC-4D3E-8F48-549792203082}" type="pres">
      <dgm:prSet presAssocID="{BA115C77-1D25-4E09-8E06-414EC9E6C256}" presName="sp" presStyleCnt="0"/>
      <dgm:spPr/>
    </dgm:pt>
    <dgm:pt modelId="{A8956821-C149-4A82-A046-BDA450DF70B3}" type="pres">
      <dgm:prSet presAssocID="{68475EC5-E59D-4162-977D-E21F14A0A5D0}" presName="linNode" presStyleCnt="0"/>
      <dgm:spPr/>
    </dgm:pt>
    <dgm:pt modelId="{2070BF92-BE2D-4C0F-AF70-25CD71FFAC46}" type="pres">
      <dgm:prSet presAssocID="{68475EC5-E59D-4162-977D-E21F14A0A5D0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7C70D7-3CD2-4D49-BA9F-AA257F9407EA}" type="pres">
      <dgm:prSet presAssocID="{68475EC5-E59D-4162-977D-E21F14A0A5D0}" presName="descendantText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B33C96-6EE9-4673-A872-06EA74E395AB}" type="pres">
      <dgm:prSet presAssocID="{886F73CB-4A78-4F59-BC47-D63829106EBA}" presName="sp" presStyleCnt="0"/>
      <dgm:spPr/>
    </dgm:pt>
    <dgm:pt modelId="{3E234C30-3D89-4BBD-A1DA-8B64E0605882}" type="pres">
      <dgm:prSet presAssocID="{2D926939-9F4A-42E0-A17F-D3483D3C8E8D}" presName="linNode" presStyleCnt="0"/>
      <dgm:spPr/>
    </dgm:pt>
    <dgm:pt modelId="{ABA2276B-8944-47FB-B564-8A26B6755A17}" type="pres">
      <dgm:prSet presAssocID="{2D926939-9F4A-42E0-A17F-D3483D3C8E8D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004B2D4-BB33-45CE-B7F0-071D12228A1A}" srcId="{CC743D70-96FD-43B8-B9B5-908D6C8DF097}" destId="{2D926939-9F4A-42E0-A17F-D3483D3C8E8D}" srcOrd="2" destOrd="0" parTransId="{1E759BB9-C8B2-4DDC-862E-DCB30738FDA6}" sibTransId="{6A5B5061-F71D-4189-90D2-E1B860A44EDB}"/>
    <dgm:cxn modelId="{7A382743-51F8-4226-A23C-289F24870A16}" srcId="{CC743D70-96FD-43B8-B9B5-908D6C8DF097}" destId="{1E29E8C9-B90E-4BB0-A09B-8FC59349A641}" srcOrd="0" destOrd="0" parTransId="{99CF1E12-A787-4445-99CC-656745662550}" sibTransId="{BA115C77-1D25-4E09-8E06-414EC9E6C256}"/>
    <dgm:cxn modelId="{B6715EFE-963A-488E-9327-747594AA2991}" type="presOf" srcId="{68475EC5-E59D-4162-977D-E21F14A0A5D0}" destId="{2070BF92-BE2D-4C0F-AF70-25CD71FFAC46}" srcOrd="0" destOrd="0" presId="urn:microsoft.com/office/officeart/2005/8/layout/vList5"/>
    <dgm:cxn modelId="{0F63B218-7462-4CFF-9DCE-74BB6415951A}" type="presOf" srcId="{1E29E8C9-B90E-4BB0-A09B-8FC59349A641}" destId="{5E96F4E9-5AD2-45C5-94E7-04CD7DA249F0}" srcOrd="0" destOrd="0" presId="urn:microsoft.com/office/officeart/2005/8/layout/vList5"/>
    <dgm:cxn modelId="{1A3B6E90-4E04-434F-B7CB-7F23AB996F79}" type="presOf" srcId="{E77393B0-2340-4D38-8FBB-79A54D126D2C}" destId="{6D7C70D7-3CD2-4D49-BA9F-AA257F9407EA}" srcOrd="0" destOrd="0" presId="urn:microsoft.com/office/officeart/2005/8/layout/vList5"/>
    <dgm:cxn modelId="{4A03AC38-742F-4424-B8CD-105A6F1B7971}" type="presOf" srcId="{2D926939-9F4A-42E0-A17F-D3483D3C8E8D}" destId="{ABA2276B-8944-47FB-B564-8A26B6755A17}" srcOrd="0" destOrd="0" presId="urn:microsoft.com/office/officeart/2005/8/layout/vList5"/>
    <dgm:cxn modelId="{03CC08B8-EB18-4223-B3C9-268EE0374CF0}" type="presOf" srcId="{CC743D70-96FD-43B8-B9B5-908D6C8DF097}" destId="{0733DCDF-969F-4344-93C2-FBCDCF81DE78}" srcOrd="0" destOrd="0" presId="urn:microsoft.com/office/officeart/2005/8/layout/vList5"/>
    <dgm:cxn modelId="{4F30851A-51E5-4C5A-A5AB-1FE7F990703F}" srcId="{1E29E8C9-B90E-4BB0-A09B-8FC59349A641}" destId="{12587998-1E45-4341-8AB9-EB248011776F}" srcOrd="0" destOrd="0" parTransId="{AFE6A7CB-F52E-497E-B7DF-909D3B80F99C}" sibTransId="{B8E5D395-6C6C-4DCA-AF3F-DAABBD884302}"/>
    <dgm:cxn modelId="{5101D9A5-97AB-46CF-B8B0-2C50E6BD5464}" srcId="{68475EC5-E59D-4162-977D-E21F14A0A5D0}" destId="{E77393B0-2340-4D38-8FBB-79A54D126D2C}" srcOrd="0" destOrd="0" parTransId="{D5CA1070-DCC7-4D56-B3CF-27F9F31EB521}" sibTransId="{81B63DE1-8F11-4608-935B-0768305B180C}"/>
    <dgm:cxn modelId="{70411C57-9C10-4D58-8C92-3C6736BFBF69}" type="presOf" srcId="{12587998-1E45-4341-8AB9-EB248011776F}" destId="{E3F33B11-3214-45BA-B16C-766A03812EFA}" srcOrd="0" destOrd="0" presId="urn:microsoft.com/office/officeart/2005/8/layout/vList5"/>
    <dgm:cxn modelId="{D88BAA44-6BA1-4495-BAF5-6179623698D3}" srcId="{CC743D70-96FD-43B8-B9B5-908D6C8DF097}" destId="{68475EC5-E59D-4162-977D-E21F14A0A5D0}" srcOrd="1" destOrd="0" parTransId="{91652EFE-DC42-4033-9061-3D59C30332A6}" sibTransId="{886F73CB-4A78-4F59-BC47-D63829106EBA}"/>
    <dgm:cxn modelId="{4AC2A51E-F02D-4CB9-868F-B665799D03C1}" type="presParOf" srcId="{0733DCDF-969F-4344-93C2-FBCDCF81DE78}" destId="{86891614-C935-4062-A9D3-90968B61005C}" srcOrd="0" destOrd="0" presId="urn:microsoft.com/office/officeart/2005/8/layout/vList5"/>
    <dgm:cxn modelId="{A1A0316C-3291-4314-BE33-84A1FBC75874}" type="presParOf" srcId="{86891614-C935-4062-A9D3-90968B61005C}" destId="{5E96F4E9-5AD2-45C5-94E7-04CD7DA249F0}" srcOrd="0" destOrd="0" presId="urn:microsoft.com/office/officeart/2005/8/layout/vList5"/>
    <dgm:cxn modelId="{6E104B11-180B-4E3C-BDDD-7FDF37D39B95}" type="presParOf" srcId="{86891614-C935-4062-A9D3-90968B61005C}" destId="{E3F33B11-3214-45BA-B16C-766A03812EFA}" srcOrd="1" destOrd="0" presId="urn:microsoft.com/office/officeart/2005/8/layout/vList5"/>
    <dgm:cxn modelId="{6A712358-397B-4937-84C2-F9F483F290A6}" type="presParOf" srcId="{0733DCDF-969F-4344-93C2-FBCDCF81DE78}" destId="{BCBA07EA-E7EC-4D3E-8F48-549792203082}" srcOrd="1" destOrd="0" presId="urn:microsoft.com/office/officeart/2005/8/layout/vList5"/>
    <dgm:cxn modelId="{15946CA9-EEDC-47BF-9C61-D4C4C58EA84C}" type="presParOf" srcId="{0733DCDF-969F-4344-93C2-FBCDCF81DE78}" destId="{A8956821-C149-4A82-A046-BDA450DF70B3}" srcOrd="2" destOrd="0" presId="urn:microsoft.com/office/officeart/2005/8/layout/vList5"/>
    <dgm:cxn modelId="{4FA48B28-2559-41BD-826E-5CF17D6CEB07}" type="presParOf" srcId="{A8956821-C149-4A82-A046-BDA450DF70B3}" destId="{2070BF92-BE2D-4C0F-AF70-25CD71FFAC46}" srcOrd="0" destOrd="0" presId="urn:microsoft.com/office/officeart/2005/8/layout/vList5"/>
    <dgm:cxn modelId="{439C3F64-9660-40EA-9A6F-CC27F19EC382}" type="presParOf" srcId="{A8956821-C149-4A82-A046-BDA450DF70B3}" destId="{6D7C70D7-3CD2-4D49-BA9F-AA257F9407EA}" srcOrd="1" destOrd="0" presId="urn:microsoft.com/office/officeart/2005/8/layout/vList5"/>
    <dgm:cxn modelId="{768B8C35-7EA5-4FE5-96FE-F40D6D1B25E6}" type="presParOf" srcId="{0733DCDF-969F-4344-93C2-FBCDCF81DE78}" destId="{4EB33C96-6EE9-4673-A872-06EA74E395AB}" srcOrd="3" destOrd="0" presId="urn:microsoft.com/office/officeart/2005/8/layout/vList5"/>
    <dgm:cxn modelId="{21E1056E-8F37-4D0D-AB68-529CF906CB56}" type="presParOf" srcId="{0733DCDF-969F-4344-93C2-FBCDCF81DE78}" destId="{3E234C30-3D89-4BBD-A1DA-8B64E0605882}" srcOrd="4" destOrd="0" presId="urn:microsoft.com/office/officeart/2005/8/layout/vList5"/>
    <dgm:cxn modelId="{B584D703-EB9B-4848-AC3B-417DE4C0E2D1}" type="presParOf" srcId="{3E234C30-3D89-4BBD-A1DA-8B64E0605882}" destId="{ABA2276B-8944-47FB-B564-8A26B6755A17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792F129-3BEE-4BF9-A5B6-FFE85F7FA752}" type="doc">
      <dgm:prSet loTypeId="urn:microsoft.com/office/officeart/2005/8/layout/vList2" loCatId="list" qsTypeId="urn:microsoft.com/office/officeart/2005/8/quickstyle/simple3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411A64F-90ED-4B59-BEB2-5A934C073F3B}">
      <dgm:prSet/>
      <dgm:spPr/>
      <dgm:t>
        <a:bodyPr/>
        <a:lstStyle/>
        <a:p>
          <a:r>
            <a:rPr lang="en-US"/>
            <a:t>unintended consequences do occur in association with hard stops</a:t>
          </a:r>
        </a:p>
      </dgm:t>
    </dgm:pt>
    <dgm:pt modelId="{A3479315-012A-47F9-841C-6191BEE46E19}" type="parTrans" cxnId="{C36FAB12-AC5A-49B3-B714-FD7082CB7B17}">
      <dgm:prSet/>
      <dgm:spPr/>
      <dgm:t>
        <a:bodyPr/>
        <a:lstStyle/>
        <a:p>
          <a:endParaRPr lang="en-US"/>
        </a:p>
      </dgm:t>
    </dgm:pt>
    <dgm:pt modelId="{DE281D86-5F97-4929-8347-FCB83E5C567E}" type="sibTrans" cxnId="{C36FAB12-AC5A-49B3-B714-FD7082CB7B17}">
      <dgm:prSet/>
      <dgm:spPr/>
      <dgm:t>
        <a:bodyPr/>
        <a:lstStyle/>
        <a:p>
          <a:endParaRPr lang="en-US"/>
        </a:p>
      </dgm:t>
    </dgm:pt>
    <dgm:pt modelId="{2B95E876-99D6-420C-AE03-43EEA34656C0}">
      <dgm:prSet/>
      <dgm:spPr/>
      <dgm:t>
        <a:bodyPr/>
        <a:lstStyle/>
        <a:p>
          <a:r>
            <a:rPr lang="en-US"/>
            <a:t>positive or negative</a:t>
          </a:r>
        </a:p>
      </dgm:t>
    </dgm:pt>
    <dgm:pt modelId="{E82BA900-A0A6-4B86-BCA0-F257787D739D}" type="parTrans" cxnId="{6D5D4C79-192A-4D23-8125-33949532CF47}">
      <dgm:prSet/>
      <dgm:spPr/>
      <dgm:t>
        <a:bodyPr/>
        <a:lstStyle/>
        <a:p>
          <a:endParaRPr lang="en-US"/>
        </a:p>
      </dgm:t>
    </dgm:pt>
    <dgm:pt modelId="{2F69AE14-4077-4181-8065-4C20D5ACCACD}" type="sibTrans" cxnId="{6D5D4C79-192A-4D23-8125-33949532CF47}">
      <dgm:prSet/>
      <dgm:spPr/>
      <dgm:t>
        <a:bodyPr/>
        <a:lstStyle/>
        <a:p>
          <a:endParaRPr lang="en-US"/>
        </a:p>
      </dgm:t>
    </dgm:pt>
    <dgm:pt modelId="{D4F54BE4-018D-4F0E-B52F-0492F2F4B68D}">
      <dgm:prSet/>
      <dgm:spPr/>
      <dgm:t>
        <a:bodyPr/>
        <a:lstStyle/>
        <a:p>
          <a:r>
            <a:rPr lang="en-US"/>
            <a:t>minor or profound</a:t>
          </a:r>
        </a:p>
      </dgm:t>
    </dgm:pt>
    <dgm:pt modelId="{27BD67F6-B0E4-4A67-B275-49AE49FDD51D}" type="parTrans" cxnId="{51CDA393-111F-4C0B-AB8C-921E14EBD6D3}">
      <dgm:prSet/>
      <dgm:spPr/>
      <dgm:t>
        <a:bodyPr/>
        <a:lstStyle/>
        <a:p>
          <a:endParaRPr lang="en-US"/>
        </a:p>
      </dgm:t>
    </dgm:pt>
    <dgm:pt modelId="{274CB425-39AA-42E8-8C90-9665A68857C7}" type="sibTrans" cxnId="{51CDA393-111F-4C0B-AB8C-921E14EBD6D3}">
      <dgm:prSet/>
      <dgm:spPr/>
      <dgm:t>
        <a:bodyPr/>
        <a:lstStyle/>
        <a:p>
          <a:endParaRPr lang="en-US"/>
        </a:p>
      </dgm:t>
    </dgm:pt>
    <dgm:pt modelId="{783EF2CC-C3F2-4608-BC36-C2CCADA5314E}">
      <dgm:prSet/>
      <dgm:spPr/>
      <dgm:t>
        <a:bodyPr/>
        <a:lstStyle/>
        <a:p>
          <a:r>
            <a:rPr lang="en-US"/>
            <a:t>limited number of studies that systematically evaluated this area</a:t>
          </a:r>
        </a:p>
      </dgm:t>
    </dgm:pt>
    <dgm:pt modelId="{BE90BF6E-18C4-447A-A9F5-072BBA957377}" type="parTrans" cxnId="{30F83146-7764-4615-B49B-4F64C7391C23}">
      <dgm:prSet/>
      <dgm:spPr/>
      <dgm:t>
        <a:bodyPr/>
        <a:lstStyle/>
        <a:p>
          <a:endParaRPr lang="en-US"/>
        </a:p>
      </dgm:t>
    </dgm:pt>
    <dgm:pt modelId="{9ABE8F28-09A1-418D-A922-6D6BCC6B0178}" type="sibTrans" cxnId="{30F83146-7764-4615-B49B-4F64C7391C23}">
      <dgm:prSet/>
      <dgm:spPr/>
      <dgm:t>
        <a:bodyPr/>
        <a:lstStyle/>
        <a:p>
          <a:endParaRPr lang="en-US"/>
        </a:p>
      </dgm:t>
    </dgm:pt>
    <dgm:pt modelId="{72EF00EC-B357-4988-8472-344AA5176E74}" type="pres">
      <dgm:prSet presAssocID="{3792F129-3BEE-4BF9-A5B6-FFE85F7FA7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1E7FD16-8B92-41BD-9AF9-7A8C3987F6C7}" type="pres">
      <dgm:prSet presAssocID="{9411A64F-90ED-4B59-BEB2-5A934C073F3B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67CB15-C5A8-4071-AE43-09CC92327891}" type="pres">
      <dgm:prSet presAssocID="{DE281D86-5F97-4929-8347-FCB83E5C567E}" presName="spacer" presStyleCnt="0"/>
      <dgm:spPr/>
    </dgm:pt>
    <dgm:pt modelId="{82738750-58B3-4CF9-AA3E-90291F8F2DC9}" type="pres">
      <dgm:prSet presAssocID="{2B95E876-99D6-420C-AE03-43EEA34656C0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BA956B-9CF1-4851-80EB-A5D7DF23FC04}" type="pres">
      <dgm:prSet presAssocID="{2F69AE14-4077-4181-8065-4C20D5ACCACD}" presName="spacer" presStyleCnt="0"/>
      <dgm:spPr/>
    </dgm:pt>
    <dgm:pt modelId="{8EFC3FBF-B4A3-42F9-8B46-F151487A88CC}" type="pres">
      <dgm:prSet presAssocID="{D4F54BE4-018D-4F0E-B52F-0492F2F4B68D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00FDF7-49EB-477A-B9A3-7A724398BD57}" type="pres">
      <dgm:prSet presAssocID="{274CB425-39AA-42E8-8C90-9665A68857C7}" presName="spacer" presStyleCnt="0"/>
      <dgm:spPr/>
    </dgm:pt>
    <dgm:pt modelId="{A720356D-F994-4085-A2CD-EDB2AAD9EDDD}" type="pres">
      <dgm:prSet presAssocID="{783EF2CC-C3F2-4608-BC36-C2CCADA5314E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4D1B263-4138-4A73-A685-851EC3F95FE5}" type="presOf" srcId="{D4F54BE4-018D-4F0E-B52F-0492F2F4B68D}" destId="{8EFC3FBF-B4A3-42F9-8B46-F151487A88CC}" srcOrd="0" destOrd="0" presId="urn:microsoft.com/office/officeart/2005/8/layout/vList2"/>
    <dgm:cxn modelId="{898D5E9D-40B2-419F-BC98-D981794F1882}" type="presOf" srcId="{783EF2CC-C3F2-4608-BC36-C2CCADA5314E}" destId="{A720356D-F994-4085-A2CD-EDB2AAD9EDDD}" srcOrd="0" destOrd="0" presId="urn:microsoft.com/office/officeart/2005/8/layout/vList2"/>
    <dgm:cxn modelId="{C36FAB12-AC5A-49B3-B714-FD7082CB7B17}" srcId="{3792F129-3BEE-4BF9-A5B6-FFE85F7FA752}" destId="{9411A64F-90ED-4B59-BEB2-5A934C073F3B}" srcOrd="0" destOrd="0" parTransId="{A3479315-012A-47F9-841C-6191BEE46E19}" sibTransId="{DE281D86-5F97-4929-8347-FCB83E5C567E}"/>
    <dgm:cxn modelId="{6D5D4C79-192A-4D23-8125-33949532CF47}" srcId="{3792F129-3BEE-4BF9-A5B6-FFE85F7FA752}" destId="{2B95E876-99D6-420C-AE03-43EEA34656C0}" srcOrd="1" destOrd="0" parTransId="{E82BA900-A0A6-4B86-BCA0-F257787D739D}" sibTransId="{2F69AE14-4077-4181-8065-4C20D5ACCACD}"/>
    <dgm:cxn modelId="{51CDA393-111F-4C0B-AB8C-921E14EBD6D3}" srcId="{3792F129-3BEE-4BF9-A5B6-FFE85F7FA752}" destId="{D4F54BE4-018D-4F0E-B52F-0492F2F4B68D}" srcOrd="2" destOrd="0" parTransId="{27BD67F6-B0E4-4A67-B275-49AE49FDD51D}" sibTransId="{274CB425-39AA-42E8-8C90-9665A68857C7}"/>
    <dgm:cxn modelId="{81B16612-BB28-4081-9BD9-0DB342DE7FFE}" type="presOf" srcId="{2B95E876-99D6-420C-AE03-43EEA34656C0}" destId="{82738750-58B3-4CF9-AA3E-90291F8F2DC9}" srcOrd="0" destOrd="0" presId="urn:microsoft.com/office/officeart/2005/8/layout/vList2"/>
    <dgm:cxn modelId="{9512C630-8E5E-4F6E-9E71-C38BD4143183}" type="presOf" srcId="{3792F129-3BEE-4BF9-A5B6-FFE85F7FA752}" destId="{72EF00EC-B357-4988-8472-344AA5176E74}" srcOrd="0" destOrd="0" presId="urn:microsoft.com/office/officeart/2005/8/layout/vList2"/>
    <dgm:cxn modelId="{06808E52-9A1F-4AB0-8178-3CAFE0377305}" type="presOf" srcId="{9411A64F-90ED-4B59-BEB2-5A934C073F3B}" destId="{91E7FD16-8B92-41BD-9AF9-7A8C3987F6C7}" srcOrd="0" destOrd="0" presId="urn:microsoft.com/office/officeart/2005/8/layout/vList2"/>
    <dgm:cxn modelId="{30F83146-7764-4615-B49B-4F64C7391C23}" srcId="{3792F129-3BEE-4BF9-A5B6-FFE85F7FA752}" destId="{783EF2CC-C3F2-4608-BC36-C2CCADA5314E}" srcOrd="3" destOrd="0" parTransId="{BE90BF6E-18C4-447A-A9F5-072BBA957377}" sibTransId="{9ABE8F28-09A1-418D-A922-6D6BCC6B0178}"/>
    <dgm:cxn modelId="{6FAA6DBA-ABDC-4890-9EBC-34E0D662B165}" type="presParOf" srcId="{72EF00EC-B357-4988-8472-344AA5176E74}" destId="{91E7FD16-8B92-41BD-9AF9-7A8C3987F6C7}" srcOrd="0" destOrd="0" presId="urn:microsoft.com/office/officeart/2005/8/layout/vList2"/>
    <dgm:cxn modelId="{74E6BD88-0BC9-4437-BF42-C1D311C31C1E}" type="presParOf" srcId="{72EF00EC-B357-4988-8472-344AA5176E74}" destId="{3167CB15-C5A8-4071-AE43-09CC92327891}" srcOrd="1" destOrd="0" presId="urn:microsoft.com/office/officeart/2005/8/layout/vList2"/>
    <dgm:cxn modelId="{1C36E8CC-924E-4A9A-BE33-C05E095FC806}" type="presParOf" srcId="{72EF00EC-B357-4988-8472-344AA5176E74}" destId="{82738750-58B3-4CF9-AA3E-90291F8F2DC9}" srcOrd="2" destOrd="0" presId="urn:microsoft.com/office/officeart/2005/8/layout/vList2"/>
    <dgm:cxn modelId="{17E00C34-BD4C-4C59-910C-F99B1561F9E7}" type="presParOf" srcId="{72EF00EC-B357-4988-8472-344AA5176E74}" destId="{22BA956B-9CF1-4851-80EB-A5D7DF23FC04}" srcOrd="3" destOrd="0" presId="urn:microsoft.com/office/officeart/2005/8/layout/vList2"/>
    <dgm:cxn modelId="{3E2C14D7-8E90-4A26-9D85-A984A6883E7A}" type="presParOf" srcId="{72EF00EC-B357-4988-8472-344AA5176E74}" destId="{8EFC3FBF-B4A3-42F9-8B46-F151487A88CC}" srcOrd="4" destOrd="0" presId="urn:microsoft.com/office/officeart/2005/8/layout/vList2"/>
    <dgm:cxn modelId="{E9212F3F-133A-4D89-AF93-B79B1EC1F196}" type="presParOf" srcId="{72EF00EC-B357-4988-8472-344AA5176E74}" destId="{7500FDF7-49EB-477A-B9A3-7A724398BD57}" srcOrd="5" destOrd="0" presId="urn:microsoft.com/office/officeart/2005/8/layout/vList2"/>
    <dgm:cxn modelId="{ECCF9202-D01F-4FC7-9092-1100B8710893}" type="presParOf" srcId="{72EF00EC-B357-4988-8472-344AA5176E74}" destId="{A720356D-F994-4085-A2CD-EDB2AAD9EDD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B475EB3-D3EA-47C8-9585-4A54AE442111}" type="doc">
      <dgm:prSet loTypeId="urn:microsoft.com/office/officeart/2005/8/layout/hierarchy1" loCatId="hierarchy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A3F49114-5387-481E-88D6-5464D170D009}">
      <dgm:prSet/>
      <dgm:spPr/>
      <dgm:t>
        <a:bodyPr/>
        <a:lstStyle/>
        <a:p>
          <a:r>
            <a:rPr lang="en-US"/>
            <a:t>hardstop alerts appear to be superior to soft-stop alerts in achieving the desired process outcomes</a:t>
          </a:r>
        </a:p>
      </dgm:t>
    </dgm:pt>
    <dgm:pt modelId="{7B8F7897-172A-4656-8730-665C620562D8}" type="parTrans" cxnId="{C139EFA8-9BFE-41FA-8575-9ED93F9D7D1B}">
      <dgm:prSet/>
      <dgm:spPr/>
      <dgm:t>
        <a:bodyPr/>
        <a:lstStyle/>
        <a:p>
          <a:endParaRPr lang="en-US"/>
        </a:p>
      </dgm:t>
    </dgm:pt>
    <dgm:pt modelId="{00E2E041-B014-4055-8677-1115D8BB98DA}" type="sibTrans" cxnId="{C139EFA8-9BFE-41FA-8575-9ED93F9D7D1B}">
      <dgm:prSet/>
      <dgm:spPr/>
      <dgm:t>
        <a:bodyPr/>
        <a:lstStyle/>
        <a:p>
          <a:endParaRPr lang="en-US"/>
        </a:p>
      </dgm:t>
    </dgm:pt>
    <dgm:pt modelId="{94047A89-5C5F-4423-9900-8A3E171352D3}">
      <dgm:prSet/>
      <dgm:spPr/>
      <dgm:t>
        <a:bodyPr/>
        <a:lstStyle/>
        <a:p>
          <a:r>
            <a:rPr lang="en-US"/>
            <a:t>No other conclusions from  patient health, healthcare delivery outcomes, and unintended consequences</a:t>
          </a:r>
        </a:p>
      </dgm:t>
    </dgm:pt>
    <dgm:pt modelId="{BD5477E1-038B-410D-91BD-1D6744C58418}" type="parTrans" cxnId="{CCC34632-53D1-4D45-B180-E2FF68C698B0}">
      <dgm:prSet/>
      <dgm:spPr/>
      <dgm:t>
        <a:bodyPr/>
        <a:lstStyle/>
        <a:p>
          <a:endParaRPr lang="en-US"/>
        </a:p>
      </dgm:t>
    </dgm:pt>
    <dgm:pt modelId="{E1D47D83-862C-44FB-A22E-F1EC87E7B143}" type="sibTrans" cxnId="{CCC34632-53D1-4D45-B180-E2FF68C698B0}">
      <dgm:prSet/>
      <dgm:spPr/>
      <dgm:t>
        <a:bodyPr/>
        <a:lstStyle/>
        <a:p>
          <a:endParaRPr lang="en-US"/>
        </a:p>
      </dgm:t>
    </dgm:pt>
    <dgm:pt modelId="{53827AD8-9B1A-49BD-B88F-0AE5BDA2FAA8}" type="pres">
      <dgm:prSet presAssocID="{1B475EB3-D3EA-47C8-9585-4A54AE44211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4E40A9D-1A80-4158-8D39-FA7336CEF69C}" type="pres">
      <dgm:prSet presAssocID="{A3F49114-5387-481E-88D6-5464D170D009}" presName="hierRoot1" presStyleCnt="0"/>
      <dgm:spPr/>
    </dgm:pt>
    <dgm:pt modelId="{0FE91774-2A87-4C5D-9C14-65C212F24C0A}" type="pres">
      <dgm:prSet presAssocID="{A3F49114-5387-481E-88D6-5464D170D009}" presName="composite" presStyleCnt="0"/>
      <dgm:spPr/>
    </dgm:pt>
    <dgm:pt modelId="{FBCF4D63-DFA1-4290-B0E4-578AE89C3F26}" type="pres">
      <dgm:prSet presAssocID="{A3F49114-5387-481E-88D6-5464D170D009}" presName="background" presStyleLbl="node0" presStyleIdx="0" presStyleCnt="2"/>
      <dgm:spPr/>
    </dgm:pt>
    <dgm:pt modelId="{B58ACC61-D9FF-47A3-8E80-1EE65B93639D}" type="pres">
      <dgm:prSet presAssocID="{A3F49114-5387-481E-88D6-5464D170D009}" presName="text" presStyleLbl="fgAcc0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57EA00D-F392-4178-9B08-48008B9253FF}" type="pres">
      <dgm:prSet presAssocID="{A3F49114-5387-481E-88D6-5464D170D009}" presName="hierChild2" presStyleCnt="0"/>
      <dgm:spPr/>
    </dgm:pt>
    <dgm:pt modelId="{A019FB21-7252-4C47-B933-7C45204D1A99}" type="pres">
      <dgm:prSet presAssocID="{94047A89-5C5F-4423-9900-8A3E171352D3}" presName="hierRoot1" presStyleCnt="0"/>
      <dgm:spPr/>
    </dgm:pt>
    <dgm:pt modelId="{E423F9A8-0364-4359-B610-BD98D137EAD6}" type="pres">
      <dgm:prSet presAssocID="{94047A89-5C5F-4423-9900-8A3E171352D3}" presName="composite" presStyleCnt="0"/>
      <dgm:spPr/>
    </dgm:pt>
    <dgm:pt modelId="{D2F09B23-AED6-4A1C-9F16-7D64ACE1D9B4}" type="pres">
      <dgm:prSet presAssocID="{94047A89-5C5F-4423-9900-8A3E171352D3}" presName="background" presStyleLbl="node0" presStyleIdx="1" presStyleCnt="2"/>
      <dgm:spPr/>
    </dgm:pt>
    <dgm:pt modelId="{18784357-4A54-42E3-9B46-38CE418C9857}" type="pres">
      <dgm:prSet presAssocID="{94047A89-5C5F-4423-9900-8A3E171352D3}" presName="text" presStyleLbl="fgAcc0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B8C326C-378A-4C5D-B94D-90A1E681C567}" type="pres">
      <dgm:prSet presAssocID="{94047A89-5C5F-4423-9900-8A3E171352D3}" presName="hierChild2" presStyleCnt="0"/>
      <dgm:spPr/>
    </dgm:pt>
  </dgm:ptLst>
  <dgm:cxnLst>
    <dgm:cxn modelId="{CCC34632-53D1-4D45-B180-E2FF68C698B0}" srcId="{1B475EB3-D3EA-47C8-9585-4A54AE442111}" destId="{94047A89-5C5F-4423-9900-8A3E171352D3}" srcOrd="1" destOrd="0" parTransId="{BD5477E1-038B-410D-91BD-1D6744C58418}" sibTransId="{E1D47D83-862C-44FB-A22E-F1EC87E7B143}"/>
    <dgm:cxn modelId="{58F88763-1983-451D-8B3F-7CD18D344580}" type="presOf" srcId="{A3F49114-5387-481E-88D6-5464D170D009}" destId="{B58ACC61-D9FF-47A3-8E80-1EE65B93639D}" srcOrd="0" destOrd="0" presId="urn:microsoft.com/office/officeart/2005/8/layout/hierarchy1"/>
    <dgm:cxn modelId="{11B3EDDB-29A9-45D5-8C5B-13D9F3ED2442}" type="presOf" srcId="{94047A89-5C5F-4423-9900-8A3E171352D3}" destId="{18784357-4A54-42E3-9B46-38CE418C9857}" srcOrd="0" destOrd="0" presId="urn:microsoft.com/office/officeart/2005/8/layout/hierarchy1"/>
    <dgm:cxn modelId="{C139EFA8-9BFE-41FA-8575-9ED93F9D7D1B}" srcId="{1B475EB3-D3EA-47C8-9585-4A54AE442111}" destId="{A3F49114-5387-481E-88D6-5464D170D009}" srcOrd="0" destOrd="0" parTransId="{7B8F7897-172A-4656-8730-665C620562D8}" sibTransId="{00E2E041-B014-4055-8677-1115D8BB98DA}"/>
    <dgm:cxn modelId="{384A9EA6-0994-4A90-BE0A-5F2FC14033F6}" type="presOf" srcId="{1B475EB3-D3EA-47C8-9585-4A54AE442111}" destId="{53827AD8-9B1A-49BD-B88F-0AE5BDA2FAA8}" srcOrd="0" destOrd="0" presId="urn:microsoft.com/office/officeart/2005/8/layout/hierarchy1"/>
    <dgm:cxn modelId="{626DBE8C-DD4F-4F9E-A4C8-02B2BA6DE3B2}" type="presParOf" srcId="{53827AD8-9B1A-49BD-B88F-0AE5BDA2FAA8}" destId="{D4E40A9D-1A80-4158-8D39-FA7336CEF69C}" srcOrd="0" destOrd="0" presId="urn:microsoft.com/office/officeart/2005/8/layout/hierarchy1"/>
    <dgm:cxn modelId="{BB0520F4-4128-4778-85C2-705BDAD95970}" type="presParOf" srcId="{D4E40A9D-1A80-4158-8D39-FA7336CEF69C}" destId="{0FE91774-2A87-4C5D-9C14-65C212F24C0A}" srcOrd="0" destOrd="0" presId="urn:microsoft.com/office/officeart/2005/8/layout/hierarchy1"/>
    <dgm:cxn modelId="{59E348B8-0999-4D3A-A82A-4AF8156D98DC}" type="presParOf" srcId="{0FE91774-2A87-4C5D-9C14-65C212F24C0A}" destId="{FBCF4D63-DFA1-4290-B0E4-578AE89C3F26}" srcOrd="0" destOrd="0" presId="urn:microsoft.com/office/officeart/2005/8/layout/hierarchy1"/>
    <dgm:cxn modelId="{413D0A98-BFB9-4B5D-82E3-21E34A249E36}" type="presParOf" srcId="{0FE91774-2A87-4C5D-9C14-65C212F24C0A}" destId="{B58ACC61-D9FF-47A3-8E80-1EE65B93639D}" srcOrd="1" destOrd="0" presId="urn:microsoft.com/office/officeart/2005/8/layout/hierarchy1"/>
    <dgm:cxn modelId="{825D7E05-5E8E-407C-826A-A809DC08B2A9}" type="presParOf" srcId="{D4E40A9D-1A80-4158-8D39-FA7336CEF69C}" destId="{957EA00D-F392-4178-9B08-48008B9253FF}" srcOrd="1" destOrd="0" presId="urn:microsoft.com/office/officeart/2005/8/layout/hierarchy1"/>
    <dgm:cxn modelId="{F4762FD0-FEC7-45A4-BF7A-674A11D3AEDF}" type="presParOf" srcId="{53827AD8-9B1A-49BD-B88F-0AE5BDA2FAA8}" destId="{A019FB21-7252-4C47-B933-7C45204D1A99}" srcOrd="1" destOrd="0" presId="urn:microsoft.com/office/officeart/2005/8/layout/hierarchy1"/>
    <dgm:cxn modelId="{802EFFBB-11FF-45BC-A273-668C87101B28}" type="presParOf" srcId="{A019FB21-7252-4C47-B933-7C45204D1A99}" destId="{E423F9A8-0364-4359-B610-BD98D137EAD6}" srcOrd="0" destOrd="0" presId="urn:microsoft.com/office/officeart/2005/8/layout/hierarchy1"/>
    <dgm:cxn modelId="{73338507-C408-420F-B126-159A60BEB8D2}" type="presParOf" srcId="{E423F9A8-0364-4359-B610-BD98D137EAD6}" destId="{D2F09B23-AED6-4A1C-9F16-7D64ACE1D9B4}" srcOrd="0" destOrd="0" presId="urn:microsoft.com/office/officeart/2005/8/layout/hierarchy1"/>
    <dgm:cxn modelId="{330B9F4C-4387-44DF-B9A3-A0FC89BFE90A}" type="presParOf" srcId="{E423F9A8-0364-4359-B610-BD98D137EAD6}" destId="{18784357-4A54-42E3-9B46-38CE418C9857}" srcOrd="1" destOrd="0" presId="urn:microsoft.com/office/officeart/2005/8/layout/hierarchy1"/>
    <dgm:cxn modelId="{90CAB167-E831-4D1E-B1BA-265BF10AB026}" type="presParOf" srcId="{A019FB21-7252-4C47-B933-7C45204D1A99}" destId="{CB8C326C-378A-4C5D-B94D-90A1E681C56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46F7FE4-D12A-4992-81C2-6911786F321A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DABFDB4-D091-4E6F-858D-121BF0DC03A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clearly defined: patient health outcomes, healthcare delivery outcomes, adverse events, and user experience</a:t>
          </a:r>
        </a:p>
      </dgm:t>
    </dgm:pt>
    <dgm:pt modelId="{C43EB32B-A5A7-46A9-B0D5-B521FD16828C}" type="parTrans" cxnId="{CFE85FC5-08CB-48E4-B843-56A0711C980C}">
      <dgm:prSet/>
      <dgm:spPr/>
      <dgm:t>
        <a:bodyPr/>
        <a:lstStyle/>
        <a:p>
          <a:endParaRPr lang="en-US"/>
        </a:p>
      </dgm:t>
    </dgm:pt>
    <dgm:pt modelId="{CFBF2521-D171-42B0-A713-96A0DF490C86}" type="sibTrans" cxnId="{CFE85FC5-08CB-48E4-B843-56A0711C980C}">
      <dgm:prSet/>
      <dgm:spPr/>
      <dgm:t>
        <a:bodyPr/>
        <a:lstStyle/>
        <a:p>
          <a:endParaRPr lang="en-US"/>
        </a:p>
      </dgm:t>
    </dgm:pt>
    <dgm:pt modelId="{8C776A03-1484-463E-BFD8-B1090009629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include sufficient technical details to allow for replication elsewhere (</a:t>
          </a:r>
          <a:r>
            <a:rPr lang="en-US" sz="2000" dirty="0" err="1"/>
            <a:t>esp</a:t>
          </a:r>
          <a:r>
            <a:rPr lang="en-US" sz="2000" dirty="0"/>
            <a:t> screenshots)</a:t>
          </a:r>
        </a:p>
      </dgm:t>
    </dgm:pt>
    <dgm:pt modelId="{AB7CC860-BC3E-4855-BE3B-09DE11836C5F}" type="parTrans" cxnId="{192E3C93-9042-4A3A-A3B9-D38419D63231}">
      <dgm:prSet/>
      <dgm:spPr/>
      <dgm:t>
        <a:bodyPr/>
        <a:lstStyle/>
        <a:p>
          <a:endParaRPr lang="en-US"/>
        </a:p>
      </dgm:t>
    </dgm:pt>
    <dgm:pt modelId="{D203591A-8DE8-4A05-9F76-1E433E6728A7}" type="sibTrans" cxnId="{192E3C93-9042-4A3A-A3B9-D38419D63231}">
      <dgm:prSet/>
      <dgm:spPr/>
      <dgm:t>
        <a:bodyPr/>
        <a:lstStyle/>
        <a:p>
          <a:endParaRPr lang="en-US"/>
        </a:p>
      </dgm:t>
    </dgm:pt>
    <dgm:pt modelId="{D9D354EF-9DCB-4D81-BC97-E5630311E92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RTCs over Pre/Post would be preferred</a:t>
          </a:r>
        </a:p>
      </dgm:t>
    </dgm:pt>
    <dgm:pt modelId="{65CF0ED6-BB15-4B55-B41E-E5670E0B3868}" type="parTrans" cxnId="{3066C200-7D48-44DA-8C45-8B1CFADA50D5}">
      <dgm:prSet/>
      <dgm:spPr/>
      <dgm:t>
        <a:bodyPr/>
        <a:lstStyle/>
        <a:p>
          <a:endParaRPr lang="en-US"/>
        </a:p>
      </dgm:t>
    </dgm:pt>
    <dgm:pt modelId="{1AD76313-0EFF-4F86-948A-03412FFF59A0}" type="sibTrans" cxnId="{3066C200-7D48-44DA-8C45-8B1CFADA50D5}">
      <dgm:prSet/>
      <dgm:spPr/>
      <dgm:t>
        <a:bodyPr/>
        <a:lstStyle/>
        <a:p>
          <a:endParaRPr lang="en-US"/>
        </a:p>
      </dgm:t>
    </dgm:pt>
    <dgm:pt modelId="{566A5FAB-7FA0-486F-B9AA-491B11B487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Followed over longer period of time</a:t>
          </a:r>
        </a:p>
      </dgm:t>
    </dgm:pt>
    <dgm:pt modelId="{387852BF-05A0-46B0-8A9F-EEFE0434CEC6}" type="parTrans" cxnId="{0F7E192A-DCDB-4256-BEDC-CD6012176B51}">
      <dgm:prSet/>
      <dgm:spPr/>
      <dgm:t>
        <a:bodyPr/>
        <a:lstStyle/>
        <a:p>
          <a:endParaRPr lang="en-US"/>
        </a:p>
      </dgm:t>
    </dgm:pt>
    <dgm:pt modelId="{3781AAF8-C493-44AF-9CE0-1C9C320261D1}" type="sibTrans" cxnId="{0F7E192A-DCDB-4256-BEDC-CD6012176B51}">
      <dgm:prSet/>
      <dgm:spPr/>
      <dgm:t>
        <a:bodyPr/>
        <a:lstStyle/>
        <a:p>
          <a:endParaRPr lang="en-US"/>
        </a:p>
      </dgm:t>
    </dgm:pt>
    <dgm:pt modelId="{3B8039F9-D601-4039-B9A6-7248AD83A934}" type="pres">
      <dgm:prSet presAssocID="{A46F7FE4-D12A-4992-81C2-6911786F321A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71B052C-5044-4827-8473-2B827755B213}" type="pres">
      <dgm:prSet presAssocID="{CDABFDB4-D091-4E6F-858D-121BF0DC03AA}" presName="compNode" presStyleCnt="0"/>
      <dgm:spPr/>
    </dgm:pt>
    <dgm:pt modelId="{EF35F497-7E0E-4EBD-9727-3241D42C0625}" type="pres">
      <dgm:prSet presAssocID="{CDABFDB4-D091-4E6F-858D-121BF0DC03AA}" presName="bgRect" presStyleLbl="bgShp" presStyleIdx="0" presStyleCnt="4"/>
      <dgm:spPr/>
    </dgm:pt>
    <dgm:pt modelId="{D18D9E52-5C7D-4590-9AAE-DDA9FD4D957A}" type="pres">
      <dgm:prSet presAssocID="{CDABFDB4-D091-4E6F-858D-121BF0DC03AA}" presName="iconRect" presStyleLbl="nod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81CADFBB-DC9D-4A31-A67D-EF0CA015B668}" type="pres">
      <dgm:prSet presAssocID="{CDABFDB4-D091-4E6F-858D-121BF0DC03AA}" presName="spaceRect" presStyleCnt="0"/>
      <dgm:spPr/>
    </dgm:pt>
    <dgm:pt modelId="{B9612467-24D4-4808-970A-93E9637CE09F}" type="pres">
      <dgm:prSet presAssocID="{CDABFDB4-D091-4E6F-858D-121BF0DC03AA}" presName="parTx" presStyleLbl="revTx" presStyleIdx="0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F7611E7E-D8B8-48D4-8AC6-1713B66FDB12}" type="pres">
      <dgm:prSet presAssocID="{CFBF2521-D171-42B0-A713-96A0DF490C86}" presName="sibTrans" presStyleCnt="0"/>
      <dgm:spPr/>
    </dgm:pt>
    <dgm:pt modelId="{8BD5297B-B007-4A9F-8EB6-0AD1B0212E28}" type="pres">
      <dgm:prSet presAssocID="{8C776A03-1484-463E-BFD8-B10900096293}" presName="compNode" presStyleCnt="0"/>
      <dgm:spPr/>
    </dgm:pt>
    <dgm:pt modelId="{78CD4560-7EC2-4948-A6CC-7CAC6004B0E6}" type="pres">
      <dgm:prSet presAssocID="{8C776A03-1484-463E-BFD8-B10900096293}" presName="bgRect" presStyleLbl="bgShp" presStyleIdx="1" presStyleCnt="4"/>
      <dgm:spPr>
        <a:solidFill>
          <a:schemeClr val="bg2">
            <a:lumMod val="25000"/>
          </a:schemeClr>
        </a:solidFill>
      </dgm:spPr>
    </dgm:pt>
    <dgm:pt modelId="{6293B9D5-AB27-41BA-A440-B99D44737142}" type="pres">
      <dgm:prSet presAssocID="{8C776A03-1484-463E-BFD8-B10900096293}" presName="iconRect" presStyleLbl="node1" presStyleIdx="1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958C07BB-8D06-43FD-B4DD-53528C4E0297}" type="pres">
      <dgm:prSet presAssocID="{8C776A03-1484-463E-BFD8-B10900096293}" presName="spaceRect" presStyleCnt="0"/>
      <dgm:spPr/>
    </dgm:pt>
    <dgm:pt modelId="{C97DA9E9-FFBE-449D-8FE6-555F7AD63F29}" type="pres">
      <dgm:prSet presAssocID="{8C776A03-1484-463E-BFD8-B10900096293}" presName="parTx" presStyleLbl="revTx" presStyleIdx="1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88DBEF59-B9FF-4F10-8B78-2926A49E2235}" type="pres">
      <dgm:prSet presAssocID="{D203591A-8DE8-4A05-9F76-1E433E6728A7}" presName="sibTrans" presStyleCnt="0"/>
      <dgm:spPr/>
    </dgm:pt>
    <dgm:pt modelId="{6AD6D59C-6ACF-4B71-BB9A-C2651C65D4CE}" type="pres">
      <dgm:prSet presAssocID="{D9D354EF-9DCB-4D81-BC97-E5630311E921}" presName="compNode" presStyleCnt="0"/>
      <dgm:spPr/>
    </dgm:pt>
    <dgm:pt modelId="{8EA371A8-DF36-4CF8-9C58-27284D063F4D}" type="pres">
      <dgm:prSet presAssocID="{D9D354EF-9DCB-4D81-BC97-E5630311E921}" presName="bgRect" presStyleLbl="bgShp" presStyleIdx="2" presStyleCnt="4"/>
      <dgm:spPr>
        <a:solidFill>
          <a:schemeClr val="accent6">
            <a:lumMod val="75000"/>
          </a:schemeClr>
        </a:solidFill>
      </dgm:spPr>
    </dgm:pt>
    <dgm:pt modelId="{CEAE1B11-7B0C-48D4-B86D-49FE84FF2B42}" type="pres">
      <dgm:prSet presAssocID="{D9D354EF-9DCB-4D81-BC97-E5630311E921}" presName="iconRect" presStyleLbl="node1" presStyleIdx="2" presStyleCnt="4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74CF5C7-6F43-43DD-8634-A1331AD473D8}" type="pres">
      <dgm:prSet presAssocID="{D9D354EF-9DCB-4D81-BC97-E5630311E921}" presName="spaceRect" presStyleCnt="0"/>
      <dgm:spPr/>
    </dgm:pt>
    <dgm:pt modelId="{219B649E-644D-49FE-8603-D0C67DC0B7A0}" type="pres">
      <dgm:prSet presAssocID="{D9D354EF-9DCB-4D81-BC97-E5630311E921}" presName="parTx" presStyleLbl="revTx" presStyleIdx="2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AF95093-F82F-4F9A-BF1B-9EE0EB51C714}" type="pres">
      <dgm:prSet presAssocID="{1AD76313-0EFF-4F86-948A-03412FFF59A0}" presName="sibTrans" presStyleCnt="0"/>
      <dgm:spPr/>
    </dgm:pt>
    <dgm:pt modelId="{DACA2DCF-886B-4BA6-98DB-D9AEC2DBC47A}" type="pres">
      <dgm:prSet presAssocID="{566A5FAB-7FA0-486F-B9AA-491B11B487E6}" presName="compNode" presStyleCnt="0"/>
      <dgm:spPr/>
    </dgm:pt>
    <dgm:pt modelId="{7A536E89-7C3C-4B2F-A934-EDD3644A14B1}" type="pres">
      <dgm:prSet presAssocID="{566A5FAB-7FA0-486F-B9AA-491B11B487E6}" presName="bgRect" presStyleLbl="bgShp" presStyleIdx="3" presStyleCnt="4"/>
      <dgm:spPr/>
    </dgm:pt>
    <dgm:pt modelId="{BC57C8C2-F483-4E38-9FA9-817751EC4DFD}" type="pres">
      <dgm:prSet presAssocID="{566A5FAB-7FA0-486F-B9AA-491B11B487E6}" presName="iconRect" presStyleLbl="node1" presStyleIdx="3" presStyleCnt="4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8EC827E3-13F0-4D12-899B-4FB6F6BCED4C}" type="pres">
      <dgm:prSet presAssocID="{566A5FAB-7FA0-486F-B9AA-491B11B487E6}" presName="spaceRect" presStyleCnt="0"/>
      <dgm:spPr/>
    </dgm:pt>
    <dgm:pt modelId="{3F0E4298-40AD-4996-AB62-66544DDA8AB0}" type="pres">
      <dgm:prSet presAssocID="{566A5FAB-7FA0-486F-B9AA-491B11B487E6}" presName="parTx" presStyleLbl="revTx" presStyleIdx="3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032862C2-6337-43BB-AE6A-2ED05392D2D2}" type="presOf" srcId="{A46F7FE4-D12A-4992-81C2-6911786F321A}" destId="{3B8039F9-D601-4039-B9A6-7248AD83A934}" srcOrd="0" destOrd="0" presId="urn:microsoft.com/office/officeart/2018/2/layout/IconVerticalSolidList"/>
    <dgm:cxn modelId="{CFE85FC5-08CB-48E4-B843-56A0711C980C}" srcId="{A46F7FE4-D12A-4992-81C2-6911786F321A}" destId="{CDABFDB4-D091-4E6F-858D-121BF0DC03AA}" srcOrd="0" destOrd="0" parTransId="{C43EB32B-A5A7-46A9-B0D5-B521FD16828C}" sibTransId="{CFBF2521-D171-42B0-A713-96A0DF490C86}"/>
    <dgm:cxn modelId="{192E3C93-9042-4A3A-A3B9-D38419D63231}" srcId="{A46F7FE4-D12A-4992-81C2-6911786F321A}" destId="{8C776A03-1484-463E-BFD8-B10900096293}" srcOrd="1" destOrd="0" parTransId="{AB7CC860-BC3E-4855-BE3B-09DE11836C5F}" sibTransId="{D203591A-8DE8-4A05-9F76-1E433E6728A7}"/>
    <dgm:cxn modelId="{40102293-AE2D-4940-BBD0-2AD20B91C837}" type="presOf" srcId="{D9D354EF-9DCB-4D81-BC97-E5630311E921}" destId="{219B649E-644D-49FE-8603-D0C67DC0B7A0}" srcOrd="0" destOrd="0" presId="urn:microsoft.com/office/officeart/2018/2/layout/IconVerticalSolidList"/>
    <dgm:cxn modelId="{9BDB4127-6E2A-4BBC-B9B2-E6000F18A16E}" type="presOf" srcId="{CDABFDB4-D091-4E6F-858D-121BF0DC03AA}" destId="{B9612467-24D4-4808-970A-93E9637CE09F}" srcOrd="0" destOrd="0" presId="urn:microsoft.com/office/officeart/2018/2/layout/IconVerticalSolidList"/>
    <dgm:cxn modelId="{3066C200-7D48-44DA-8C45-8B1CFADA50D5}" srcId="{A46F7FE4-D12A-4992-81C2-6911786F321A}" destId="{D9D354EF-9DCB-4D81-BC97-E5630311E921}" srcOrd="2" destOrd="0" parTransId="{65CF0ED6-BB15-4B55-B41E-E5670E0B3868}" sibTransId="{1AD76313-0EFF-4F86-948A-03412FFF59A0}"/>
    <dgm:cxn modelId="{62F7E7C8-F447-4C92-9649-5C3D9E95473B}" type="presOf" srcId="{566A5FAB-7FA0-486F-B9AA-491B11B487E6}" destId="{3F0E4298-40AD-4996-AB62-66544DDA8AB0}" srcOrd="0" destOrd="0" presId="urn:microsoft.com/office/officeart/2018/2/layout/IconVerticalSolidList"/>
    <dgm:cxn modelId="{0F7E192A-DCDB-4256-BEDC-CD6012176B51}" srcId="{A46F7FE4-D12A-4992-81C2-6911786F321A}" destId="{566A5FAB-7FA0-486F-B9AA-491B11B487E6}" srcOrd="3" destOrd="0" parTransId="{387852BF-05A0-46B0-8A9F-EEFE0434CEC6}" sibTransId="{3781AAF8-C493-44AF-9CE0-1C9C320261D1}"/>
    <dgm:cxn modelId="{6A87ACA9-CD77-4B3B-A7FD-0E5EA57A0AF3}" type="presOf" srcId="{8C776A03-1484-463E-BFD8-B10900096293}" destId="{C97DA9E9-FFBE-449D-8FE6-555F7AD63F29}" srcOrd="0" destOrd="0" presId="urn:microsoft.com/office/officeart/2018/2/layout/IconVerticalSolidList"/>
    <dgm:cxn modelId="{903539A8-E1A1-49AA-A38F-CD0AFEDB47E3}" type="presParOf" srcId="{3B8039F9-D601-4039-B9A6-7248AD83A934}" destId="{871B052C-5044-4827-8473-2B827755B213}" srcOrd="0" destOrd="0" presId="urn:microsoft.com/office/officeart/2018/2/layout/IconVerticalSolidList"/>
    <dgm:cxn modelId="{F024FC86-BC38-485E-BEB0-89CD7CCD3F80}" type="presParOf" srcId="{871B052C-5044-4827-8473-2B827755B213}" destId="{EF35F497-7E0E-4EBD-9727-3241D42C0625}" srcOrd="0" destOrd="0" presId="urn:microsoft.com/office/officeart/2018/2/layout/IconVerticalSolidList"/>
    <dgm:cxn modelId="{3E357351-8E7E-4CB2-A61B-9EA682A67C6E}" type="presParOf" srcId="{871B052C-5044-4827-8473-2B827755B213}" destId="{D18D9E52-5C7D-4590-9AAE-DDA9FD4D957A}" srcOrd="1" destOrd="0" presId="urn:microsoft.com/office/officeart/2018/2/layout/IconVerticalSolidList"/>
    <dgm:cxn modelId="{FB7EDE47-504B-4772-BF46-7FE49B615E10}" type="presParOf" srcId="{871B052C-5044-4827-8473-2B827755B213}" destId="{81CADFBB-DC9D-4A31-A67D-EF0CA015B668}" srcOrd="2" destOrd="0" presId="urn:microsoft.com/office/officeart/2018/2/layout/IconVerticalSolidList"/>
    <dgm:cxn modelId="{69FB4BEB-0907-4295-8CDD-135D6B9668EF}" type="presParOf" srcId="{871B052C-5044-4827-8473-2B827755B213}" destId="{B9612467-24D4-4808-970A-93E9637CE09F}" srcOrd="3" destOrd="0" presId="urn:microsoft.com/office/officeart/2018/2/layout/IconVerticalSolidList"/>
    <dgm:cxn modelId="{FCD4E98D-B326-436A-BF56-5B6FB7DBCEBA}" type="presParOf" srcId="{3B8039F9-D601-4039-B9A6-7248AD83A934}" destId="{F7611E7E-D8B8-48D4-8AC6-1713B66FDB12}" srcOrd="1" destOrd="0" presId="urn:microsoft.com/office/officeart/2018/2/layout/IconVerticalSolidList"/>
    <dgm:cxn modelId="{FF9C6B21-663B-44CD-A49D-F165750CB74E}" type="presParOf" srcId="{3B8039F9-D601-4039-B9A6-7248AD83A934}" destId="{8BD5297B-B007-4A9F-8EB6-0AD1B0212E28}" srcOrd="2" destOrd="0" presId="urn:microsoft.com/office/officeart/2018/2/layout/IconVerticalSolidList"/>
    <dgm:cxn modelId="{20262BD5-EF87-4988-B46A-E55E9DF4E2A1}" type="presParOf" srcId="{8BD5297B-B007-4A9F-8EB6-0AD1B0212E28}" destId="{78CD4560-7EC2-4948-A6CC-7CAC6004B0E6}" srcOrd="0" destOrd="0" presId="urn:microsoft.com/office/officeart/2018/2/layout/IconVerticalSolidList"/>
    <dgm:cxn modelId="{E44E70C0-2AD5-47E2-B035-23CDA9C49D72}" type="presParOf" srcId="{8BD5297B-B007-4A9F-8EB6-0AD1B0212E28}" destId="{6293B9D5-AB27-41BA-A440-B99D44737142}" srcOrd="1" destOrd="0" presId="urn:microsoft.com/office/officeart/2018/2/layout/IconVerticalSolidList"/>
    <dgm:cxn modelId="{013B6506-B7EC-46E9-9A42-9D9E8CAC7B8B}" type="presParOf" srcId="{8BD5297B-B007-4A9F-8EB6-0AD1B0212E28}" destId="{958C07BB-8D06-43FD-B4DD-53528C4E0297}" srcOrd="2" destOrd="0" presId="urn:microsoft.com/office/officeart/2018/2/layout/IconVerticalSolidList"/>
    <dgm:cxn modelId="{8065744B-4AAA-4EA0-AFB4-04E25B56933F}" type="presParOf" srcId="{8BD5297B-B007-4A9F-8EB6-0AD1B0212E28}" destId="{C97DA9E9-FFBE-449D-8FE6-555F7AD63F29}" srcOrd="3" destOrd="0" presId="urn:microsoft.com/office/officeart/2018/2/layout/IconVerticalSolidList"/>
    <dgm:cxn modelId="{D5F134D7-603E-4F90-835A-DF86EAB69F1F}" type="presParOf" srcId="{3B8039F9-D601-4039-B9A6-7248AD83A934}" destId="{88DBEF59-B9FF-4F10-8B78-2926A49E2235}" srcOrd="3" destOrd="0" presId="urn:microsoft.com/office/officeart/2018/2/layout/IconVerticalSolidList"/>
    <dgm:cxn modelId="{98E9F4DE-36EB-49A2-909D-B8C994B8BAB9}" type="presParOf" srcId="{3B8039F9-D601-4039-B9A6-7248AD83A934}" destId="{6AD6D59C-6ACF-4B71-BB9A-C2651C65D4CE}" srcOrd="4" destOrd="0" presId="urn:microsoft.com/office/officeart/2018/2/layout/IconVerticalSolidList"/>
    <dgm:cxn modelId="{57D0B289-C52A-4A54-A205-A10589365DEC}" type="presParOf" srcId="{6AD6D59C-6ACF-4B71-BB9A-C2651C65D4CE}" destId="{8EA371A8-DF36-4CF8-9C58-27284D063F4D}" srcOrd="0" destOrd="0" presId="urn:microsoft.com/office/officeart/2018/2/layout/IconVerticalSolidList"/>
    <dgm:cxn modelId="{2F581F16-CBE7-42F4-8F63-BD749E62A2D9}" type="presParOf" srcId="{6AD6D59C-6ACF-4B71-BB9A-C2651C65D4CE}" destId="{CEAE1B11-7B0C-48D4-B86D-49FE84FF2B42}" srcOrd="1" destOrd="0" presId="urn:microsoft.com/office/officeart/2018/2/layout/IconVerticalSolidList"/>
    <dgm:cxn modelId="{EA6B775F-5AB0-4E8E-838D-5FB2D7DF8D44}" type="presParOf" srcId="{6AD6D59C-6ACF-4B71-BB9A-C2651C65D4CE}" destId="{674CF5C7-6F43-43DD-8634-A1331AD473D8}" srcOrd="2" destOrd="0" presId="urn:microsoft.com/office/officeart/2018/2/layout/IconVerticalSolidList"/>
    <dgm:cxn modelId="{6D9B0BD0-E9EC-4FCE-B20D-47AB15014EE6}" type="presParOf" srcId="{6AD6D59C-6ACF-4B71-BB9A-C2651C65D4CE}" destId="{219B649E-644D-49FE-8603-D0C67DC0B7A0}" srcOrd="3" destOrd="0" presId="urn:microsoft.com/office/officeart/2018/2/layout/IconVerticalSolidList"/>
    <dgm:cxn modelId="{5EE30A41-FF73-43ED-BDA2-B2B94655B774}" type="presParOf" srcId="{3B8039F9-D601-4039-B9A6-7248AD83A934}" destId="{EAF95093-F82F-4F9A-BF1B-9EE0EB51C714}" srcOrd="5" destOrd="0" presId="urn:microsoft.com/office/officeart/2018/2/layout/IconVerticalSolidList"/>
    <dgm:cxn modelId="{03C44DD1-7DC1-4DFB-8178-83FEF0723C6B}" type="presParOf" srcId="{3B8039F9-D601-4039-B9A6-7248AD83A934}" destId="{DACA2DCF-886B-4BA6-98DB-D9AEC2DBC47A}" srcOrd="6" destOrd="0" presId="urn:microsoft.com/office/officeart/2018/2/layout/IconVerticalSolidList"/>
    <dgm:cxn modelId="{85F02220-8B25-4FDF-998D-78F114679A82}" type="presParOf" srcId="{DACA2DCF-886B-4BA6-98DB-D9AEC2DBC47A}" destId="{7A536E89-7C3C-4B2F-A934-EDD3644A14B1}" srcOrd="0" destOrd="0" presId="urn:microsoft.com/office/officeart/2018/2/layout/IconVerticalSolidList"/>
    <dgm:cxn modelId="{59CFBDC0-F511-49EE-84F9-CE8512FA5F6A}" type="presParOf" srcId="{DACA2DCF-886B-4BA6-98DB-D9AEC2DBC47A}" destId="{BC57C8C2-F483-4E38-9FA9-817751EC4DFD}" srcOrd="1" destOrd="0" presId="urn:microsoft.com/office/officeart/2018/2/layout/IconVerticalSolidList"/>
    <dgm:cxn modelId="{008A5F09-3985-4840-B103-8741FD5B2A18}" type="presParOf" srcId="{DACA2DCF-886B-4BA6-98DB-D9AEC2DBC47A}" destId="{8EC827E3-13F0-4D12-899B-4FB6F6BCED4C}" srcOrd="2" destOrd="0" presId="urn:microsoft.com/office/officeart/2018/2/layout/IconVerticalSolidList"/>
    <dgm:cxn modelId="{938EDB5E-C3C9-4ADF-BCA1-EB59295B2CDD}" type="presParOf" srcId="{DACA2DCF-886B-4BA6-98DB-D9AEC2DBC47A}" destId="{3F0E4298-40AD-4996-AB62-66544DDA8AB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31FC26E6-BE58-49CE-80B6-A845FFC254C4}" type="doc">
      <dgm:prSet loTypeId="urn:microsoft.com/office/officeart/2018/2/layout/IconCircleList" loCatId="icon" qsTypeId="urn:microsoft.com/office/officeart/2005/8/quickstyle/simple4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ABBED2A-4027-4EA7-BBB8-BD4B67CC39FC}">
      <dgm:prSet/>
      <dgm:spPr/>
      <dgm:t>
        <a:bodyPr/>
        <a:lstStyle/>
        <a:p>
          <a:r>
            <a:rPr lang="en-US"/>
            <a:t>lack of sufficient high-quality studies </a:t>
          </a:r>
        </a:p>
      </dgm:t>
    </dgm:pt>
    <dgm:pt modelId="{030580CA-93E7-4CBA-B6A7-532BE7BBB46D}" type="parTrans" cxnId="{CDB6FCC0-1879-4E53-921E-2E0E156BE066}">
      <dgm:prSet/>
      <dgm:spPr/>
      <dgm:t>
        <a:bodyPr/>
        <a:lstStyle/>
        <a:p>
          <a:endParaRPr lang="en-US"/>
        </a:p>
      </dgm:t>
    </dgm:pt>
    <dgm:pt modelId="{7B4816B6-0ACB-48EC-9B2E-C856492780A1}" type="sibTrans" cxnId="{CDB6FCC0-1879-4E53-921E-2E0E156BE066}">
      <dgm:prSet/>
      <dgm:spPr/>
      <dgm:t>
        <a:bodyPr/>
        <a:lstStyle/>
        <a:p>
          <a:endParaRPr lang="en-US"/>
        </a:p>
      </dgm:t>
    </dgm:pt>
    <dgm:pt modelId="{36CE009B-5784-49FA-A15B-E2D6CC47AE48}">
      <dgm:prSet/>
      <dgm:spPr/>
      <dgm:t>
        <a:bodyPr/>
        <a:lstStyle/>
        <a:p>
          <a:r>
            <a:rPr lang="en-US"/>
            <a:t>No heterogeneity in the design and setting of the alerts </a:t>
          </a:r>
        </a:p>
      </dgm:t>
    </dgm:pt>
    <dgm:pt modelId="{17906533-C597-480F-A091-0EE7F185A8E7}" type="parTrans" cxnId="{B23C2844-2E60-4C2D-B367-2F522A61998D}">
      <dgm:prSet/>
      <dgm:spPr/>
      <dgm:t>
        <a:bodyPr/>
        <a:lstStyle/>
        <a:p>
          <a:endParaRPr lang="en-US"/>
        </a:p>
      </dgm:t>
    </dgm:pt>
    <dgm:pt modelId="{CAD09549-36CF-47BF-A48B-46098A98DAA1}" type="sibTrans" cxnId="{B23C2844-2E60-4C2D-B367-2F522A61998D}">
      <dgm:prSet/>
      <dgm:spPr/>
      <dgm:t>
        <a:bodyPr/>
        <a:lstStyle/>
        <a:p>
          <a:endParaRPr lang="en-US"/>
        </a:p>
      </dgm:t>
    </dgm:pt>
    <dgm:pt modelId="{542699A8-C3A6-4888-879C-7308A82693E8}">
      <dgm:prSet/>
      <dgm:spPr/>
      <dgm:t>
        <a:bodyPr/>
        <a:lstStyle/>
        <a:p>
          <a:r>
            <a:rPr lang="en-US"/>
            <a:t>strength of the conclusions and generalizability</a:t>
          </a:r>
        </a:p>
      </dgm:t>
    </dgm:pt>
    <dgm:pt modelId="{54ACD6D3-E6E1-409E-AB00-D901BCC2177B}" type="parTrans" cxnId="{0EDE6764-328B-43EF-B0E4-615C727F5DF5}">
      <dgm:prSet/>
      <dgm:spPr/>
      <dgm:t>
        <a:bodyPr/>
        <a:lstStyle/>
        <a:p>
          <a:endParaRPr lang="en-US"/>
        </a:p>
      </dgm:t>
    </dgm:pt>
    <dgm:pt modelId="{24342008-95C6-4660-B15A-0274C9827B18}" type="sibTrans" cxnId="{0EDE6764-328B-43EF-B0E4-615C727F5DF5}">
      <dgm:prSet/>
      <dgm:spPr/>
      <dgm:t>
        <a:bodyPr/>
        <a:lstStyle/>
        <a:p>
          <a:endParaRPr lang="en-US"/>
        </a:p>
      </dgm:t>
    </dgm:pt>
    <dgm:pt modelId="{A5239180-F42C-467C-9D42-4F44F2B5B30D}">
      <dgm:prSet/>
      <dgm:spPr/>
      <dgm:t>
        <a:bodyPr/>
        <a:lstStyle/>
        <a:p>
          <a:r>
            <a:rPr lang="en-US"/>
            <a:t>existence of significant publication bias, alerts with positive results are likely to be published</a:t>
          </a:r>
        </a:p>
      </dgm:t>
    </dgm:pt>
    <dgm:pt modelId="{BF49DCA3-0A9D-4FBF-980A-81C81BB8BCB9}" type="parTrans" cxnId="{26E72814-CCB2-4D48-8503-F84E52CC9F2B}">
      <dgm:prSet/>
      <dgm:spPr/>
      <dgm:t>
        <a:bodyPr/>
        <a:lstStyle/>
        <a:p>
          <a:endParaRPr lang="en-US"/>
        </a:p>
      </dgm:t>
    </dgm:pt>
    <dgm:pt modelId="{F642D51E-B293-4B90-91E5-13C7583FC483}" type="sibTrans" cxnId="{26E72814-CCB2-4D48-8503-F84E52CC9F2B}">
      <dgm:prSet/>
      <dgm:spPr/>
      <dgm:t>
        <a:bodyPr/>
        <a:lstStyle/>
        <a:p>
          <a:endParaRPr lang="en-US"/>
        </a:p>
      </dgm:t>
    </dgm:pt>
    <dgm:pt modelId="{4429357D-A3DF-459E-80DC-EA15EE700FF8}" type="pres">
      <dgm:prSet presAssocID="{31FC26E6-BE58-49CE-80B6-A845FFC254C4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32BBDE7-3458-43E3-B093-0642D5B4FEFA}" type="pres">
      <dgm:prSet presAssocID="{31FC26E6-BE58-49CE-80B6-A845FFC254C4}" presName="container" presStyleCnt="0">
        <dgm:presLayoutVars>
          <dgm:dir/>
          <dgm:resizeHandles val="exact"/>
        </dgm:presLayoutVars>
      </dgm:prSet>
      <dgm:spPr/>
    </dgm:pt>
    <dgm:pt modelId="{91F7AC34-2741-463C-8BCF-DC0EDDD9A9A5}" type="pres">
      <dgm:prSet presAssocID="{EABBED2A-4027-4EA7-BBB8-BD4B67CC39FC}" presName="compNode" presStyleCnt="0"/>
      <dgm:spPr/>
    </dgm:pt>
    <dgm:pt modelId="{DCA31236-A463-47BC-ABAD-AB70997F8670}" type="pres">
      <dgm:prSet presAssocID="{EABBED2A-4027-4EA7-BBB8-BD4B67CC39FC}" presName="iconBgRect" presStyleLbl="bgShp" presStyleIdx="0" presStyleCnt="4"/>
      <dgm:spPr/>
    </dgm:pt>
    <dgm:pt modelId="{48F49A1E-DA84-4C37-91BD-1C1DFDF22FF6}" type="pres">
      <dgm:prSet presAssocID="{EABBED2A-4027-4EA7-BBB8-BD4B67CC39FC}" presName="iconRect" presStyleLbl="nod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Sad Face with No Fill"/>
        </a:ext>
      </dgm:extLst>
    </dgm:pt>
    <dgm:pt modelId="{C36D3554-78D4-41EC-A14B-EB2057FD8EBD}" type="pres">
      <dgm:prSet presAssocID="{EABBED2A-4027-4EA7-BBB8-BD4B67CC39FC}" presName="spaceRect" presStyleCnt="0"/>
      <dgm:spPr/>
    </dgm:pt>
    <dgm:pt modelId="{90F3C385-E329-4215-8F81-4B551AD0E3D4}" type="pres">
      <dgm:prSet presAssocID="{EABBED2A-4027-4EA7-BBB8-BD4B67CC39FC}" presName="textRect" presStyleLbl="revTx" presStyleIdx="0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072DC5D8-2515-4B85-8E45-BD78F44D529A}" type="pres">
      <dgm:prSet presAssocID="{7B4816B6-0ACB-48EC-9B2E-C856492780A1}" presName="sibTrans" presStyleLbl="sibTrans2D1" presStyleIdx="0" presStyleCnt="0"/>
      <dgm:spPr/>
      <dgm:t>
        <a:bodyPr/>
        <a:lstStyle/>
        <a:p>
          <a:endParaRPr lang="en-US"/>
        </a:p>
      </dgm:t>
    </dgm:pt>
    <dgm:pt modelId="{3A696EDE-47F8-48A6-972F-5C5F05786CD3}" type="pres">
      <dgm:prSet presAssocID="{36CE009B-5784-49FA-A15B-E2D6CC47AE48}" presName="compNode" presStyleCnt="0"/>
      <dgm:spPr/>
    </dgm:pt>
    <dgm:pt modelId="{18EDBD8E-8139-4E02-862C-C35A56FD304B}" type="pres">
      <dgm:prSet presAssocID="{36CE009B-5784-49FA-A15B-E2D6CC47AE48}" presName="iconBgRect" presStyleLbl="bgShp" presStyleIdx="1" presStyleCnt="4"/>
      <dgm:spPr/>
    </dgm:pt>
    <dgm:pt modelId="{75376A9E-825B-4892-80EA-B4229EEDD6C7}" type="pres">
      <dgm:prSet presAssocID="{36CE009B-5784-49FA-A15B-E2D6CC47AE48}" presName="iconRect" presStyleLbl="node1" presStyleIdx="1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558F0CB9-ECA5-419A-A0C1-9EA658873B85}" type="pres">
      <dgm:prSet presAssocID="{36CE009B-5784-49FA-A15B-E2D6CC47AE48}" presName="spaceRect" presStyleCnt="0"/>
      <dgm:spPr/>
    </dgm:pt>
    <dgm:pt modelId="{B887B3F6-5C65-4004-918E-8C2A50705EA5}" type="pres">
      <dgm:prSet presAssocID="{36CE009B-5784-49FA-A15B-E2D6CC47AE48}" presName="textRect" presStyleLbl="revTx" presStyleIdx="1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89431B74-C272-4881-AADC-D1F41BB72113}" type="pres">
      <dgm:prSet presAssocID="{CAD09549-36CF-47BF-A48B-46098A98DAA1}" presName="sibTrans" presStyleLbl="sibTrans2D1" presStyleIdx="0" presStyleCnt="0"/>
      <dgm:spPr/>
      <dgm:t>
        <a:bodyPr/>
        <a:lstStyle/>
        <a:p>
          <a:endParaRPr lang="en-US"/>
        </a:p>
      </dgm:t>
    </dgm:pt>
    <dgm:pt modelId="{5C465113-C57C-4A52-826F-152B0115B323}" type="pres">
      <dgm:prSet presAssocID="{542699A8-C3A6-4888-879C-7308A82693E8}" presName="compNode" presStyleCnt="0"/>
      <dgm:spPr/>
    </dgm:pt>
    <dgm:pt modelId="{09BDC15D-837B-4332-988B-8F6A6EAA1628}" type="pres">
      <dgm:prSet presAssocID="{542699A8-C3A6-4888-879C-7308A82693E8}" presName="iconBgRect" presStyleLbl="bgShp" presStyleIdx="2" presStyleCnt="4"/>
      <dgm:spPr/>
    </dgm:pt>
    <dgm:pt modelId="{FF925C62-BD7E-4237-8A53-3A3BC5A76D4F}" type="pres">
      <dgm:prSet presAssocID="{542699A8-C3A6-4888-879C-7308A82693E8}" presName="iconRect" presStyleLbl="node1" presStyleIdx="2" presStyleCnt="4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876199B1-AC37-4FE6-B20A-4B7FE6425985}" type="pres">
      <dgm:prSet presAssocID="{542699A8-C3A6-4888-879C-7308A82693E8}" presName="spaceRect" presStyleCnt="0"/>
      <dgm:spPr/>
    </dgm:pt>
    <dgm:pt modelId="{B6272983-465C-4674-AE48-A25F1CAB0E0D}" type="pres">
      <dgm:prSet presAssocID="{542699A8-C3A6-4888-879C-7308A82693E8}" presName="textRect" presStyleLbl="revTx" presStyleIdx="2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73E14D13-033D-4114-A5D8-ED01EA41219D}" type="pres">
      <dgm:prSet presAssocID="{24342008-95C6-4660-B15A-0274C9827B18}" presName="sibTrans" presStyleLbl="sibTrans2D1" presStyleIdx="0" presStyleCnt="0"/>
      <dgm:spPr/>
      <dgm:t>
        <a:bodyPr/>
        <a:lstStyle/>
        <a:p>
          <a:endParaRPr lang="en-US"/>
        </a:p>
      </dgm:t>
    </dgm:pt>
    <dgm:pt modelId="{0ED6B64D-8953-4866-9522-D195B24E2827}" type="pres">
      <dgm:prSet presAssocID="{A5239180-F42C-467C-9D42-4F44F2B5B30D}" presName="compNode" presStyleCnt="0"/>
      <dgm:spPr/>
    </dgm:pt>
    <dgm:pt modelId="{A61120EF-08F7-4B93-AA06-7E2BBF8E5964}" type="pres">
      <dgm:prSet presAssocID="{A5239180-F42C-467C-9D42-4F44F2B5B30D}" presName="iconBgRect" presStyleLbl="bgShp" presStyleIdx="3" presStyleCnt="4"/>
      <dgm:spPr/>
    </dgm:pt>
    <dgm:pt modelId="{0E82B99D-8864-418E-A910-882DDA68BDE8}" type="pres">
      <dgm:prSet presAssocID="{A5239180-F42C-467C-9D42-4F44F2B5B30D}" presName="iconRect" presStyleLbl="node1" presStyleIdx="3" presStyleCnt="4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Shredder"/>
        </a:ext>
      </dgm:extLst>
    </dgm:pt>
    <dgm:pt modelId="{0CA6E1C2-F05A-49AE-BD26-8CFF0B49DBBA}" type="pres">
      <dgm:prSet presAssocID="{A5239180-F42C-467C-9D42-4F44F2B5B30D}" presName="spaceRect" presStyleCnt="0"/>
      <dgm:spPr/>
    </dgm:pt>
    <dgm:pt modelId="{22D8D44D-1593-44F8-BCE3-FF69F6E30F64}" type="pres">
      <dgm:prSet presAssocID="{A5239180-F42C-467C-9D42-4F44F2B5B30D}" presName="textRect" presStyleLbl="revTx" presStyleIdx="3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B3E5BDC-1E53-4D3A-B357-BEBFCC5FE66B}" type="presOf" srcId="{EABBED2A-4027-4EA7-BBB8-BD4B67CC39FC}" destId="{90F3C385-E329-4215-8F81-4B551AD0E3D4}" srcOrd="0" destOrd="0" presId="urn:microsoft.com/office/officeart/2018/2/layout/IconCircleList"/>
    <dgm:cxn modelId="{0EDE6764-328B-43EF-B0E4-615C727F5DF5}" srcId="{31FC26E6-BE58-49CE-80B6-A845FFC254C4}" destId="{542699A8-C3A6-4888-879C-7308A82693E8}" srcOrd="2" destOrd="0" parTransId="{54ACD6D3-E6E1-409E-AB00-D901BCC2177B}" sibTransId="{24342008-95C6-4660-B15A-0274C9827B18}"/>
    <dgm:cxn modelId="{61E6EAF2-AD62-4880-A6B4-572A6060D598}" type="presOf" srcId="{A5239180-F42C-467C-9D42-4F44F2B5B30D}" destId="{22D8D44D-1593-44F8-BCE3-FF69F6E30F64}" srcOrd="0" destOrd="0" presId="urn:microsoft.com/office/officeart/2018/2/layout/IconCircleList"/>
    <dgm:cxn modelId="{88CDDC66-0D04-4D54-8DEC-3776E2BD4A75}" type="presOf" srcId="{24342008-95C6-4660-B15A-0274C9827B18}" destId="{73E14D13-033D-4114-A5D8-ED01EA41219D}" srcOrd="0" destOrd="0" presId="urn:microsoft.com/office/officeart/2018/2/layout/IconCircleList"/>
    <dgm:cxn modelId="{7B080136-19C4-45DA-AA1F-FA139AA1CB51}" type="presOf" srcId="{7B4816B6-0ACB-48EC-9B2E-C856492780A1}" destId="{072DC5D8-2515-4B85-8E45-BD78F44D529A}" srcOrd="0" destOrd="0" presId="urn:microsoft.com/office/officeart/2018/2/layout/IconCircleList"/>
    <dgm:cxn modelId="{CDB6FCC0-1879-4E53-921E-2E0E156BE066}" srcId="{31FC26E6-BE58-49CE-80B6-A845FFC254C4}" destId="{EABBED2A-4027-4EA7-BBB8-BD4B67CC39FC}" srcOrd="0" destOrd="0" parTransId="{030580CA-93E7-4CBA-B6A7-532BE7BBB46D}" sibTransId="{7B4816B6-0ACB-48EC-9B2E-C856492780A1}"/>
    <dgm:cxn modelId="{B9F96A16-EEA5-4BFF-ABC2-138F42202304}" type="presOf" srcId="{CAD09549-36CF-47BF-A48B-46098A98DAA1}" destId="{89431B74-C272-4881-AADC-D1F41BB72113}" srcOrd="0" destOrd="0" presId="urn:microsoft.com/office/officeart/2018/2/layout/IconCircleList"/>
    <dgm:cxn modelId="{2104ADF1-73E8-429A-8FB6-9B90511BA9BC}" type="presOf" srcId="{36CE009B-5784-49FA-A15B-E2D6CC47AE48}" destId="{B887B3F6-5C65-4004-918E-8C2A50705EA5}" srcOrd="0" destOrd="0" presId="urn:microsoft.com/office/officeart/2018/2/layout/IconCircleList"/>
    <dgm:cxn modelId="{F7705228-8F39-418F-A8C2-CE4E3F8951F5}" type="presOf" srcId="{542699A8-C3A6-4888-879C-7308A82693E8}" destId="{B6272983-465C-4674-AE48-A25F1CAB0E0D}" srcOrd="0" destOrd="0" presId="urn:microsoft.com/office/officeart/2018/2/layout/IconCircleList"/>
    <dgm:cxn modelId="{91D6D469-9175-4503-8BF7-5E35C0948397}" type="presOf" srcId="{31FC26E6-BE58-49CE-80B6-A845FFC254C4}" destId="{4429357D-A3DF-459E-80DC-EA15EE700FF8}" srcOrd="0" destOrd="0" presId="urn:microsoft.com/office/officeart/2018/2/layout/IconCircleList"/>
    <dgm:cxn modelId="{B23C2844-2E60-4C2D-B367-2F522A61998D}" srcId="{31FC26E6-BE58-49CE-80B6-A845FFC254C4}" destId="{36CE009B-5784-49FA-A15B-E2D6CC47AE48}" srcOrd="1" destOrd="0" parTransId="{17906533-C597-480F-A091-0EE7F185A8E7}" sibTransId="{CAD09549-36CF-47BF-A48B-46098A98DAA1}"/>
    <dgm:cxn modelId="{26E72814-CCB2-4D48-8503-F84E52CC9F2B}" srcId="{31FC26E6-BE58-49CE-80B6-A845FFC254C4}" destId="{A5239180-F42C-467C-9D42-4F44F2B5B30D}" srcOrd="3" destOrd="0" parTransId="{BF49DCA3-0A9D-4FBF-980A-81C81BB8BCB9}" sibTransId="{F642D51E-B293-4B90-91E5-13C7583FC483}"/>
    <dgm:cxn modelId="{3A3416BA-321F-49E4-9E9D-D087818908D0}" type="presParOf" srcId="{4429357D-A3DF-459E-80DC-EA15EE700FF8}" destId="{332BBDE7-3458-43E3-B093-0642D5B4FEFA}" srcOrd="0" destOrd="0" presId="urn:microsoft.com/office/officeart/2018/2/layout/IconCircleList"/>
    <dgm:cxn modelId="{3F51EA3B-1113-4FFF-9631-04162019907D}" type="presParOf" srcId="{332BBDE7-3458-43E3-B093-0642D5B4FEFA}" destId="{91F7AC34-2741-463C-8BCF-DC0EDDD9A9A5}" srcOrd="0" destOrd="0" presId="urn:microsoft.com/office/officeart/2018/2/layout/IconCircleList"/>
    <dgm:cxn modelId="{7A2D7E8C-1C2F-4D66-AF4A-C344ACE577FA}" type="presParOf" srcId="{91F7AC34-2741-463C-8BCF-DC0EDDD9A9A5}" destId="{DCA31236-A463-47BC-ABAD-AB70997F8670}" srcOrd="0" destOrd="0" presId="urn:microsoft.com/office/officeart/2018/2/layout/IconCircleList"/>
    <dgm:cxn modelId="{54B89071-8212-4E88-A0AB-3CF10B10A09A}" type="presParOf" srcId="{91F7AC34-2741-463C-8BCF-DC0EDDD9A9A5}" destId="{48F49A1E-DA84-4C37-91BD-1C1DFDF22FF6}" srcOrd="1" destOrd="0" presId="urn:microsoft.com/office/officeart/2018/2/layout/IconCircleList"/>
    <dgm:cxn modelId="{D8D2DA62-1FDF-496B-B2D2-E13630BE93CC}" type="presParOf" srcId="{91F7AC34-2741-463C-8BCF-DC0EDDD9A9A5}" destId="{C36D3554-78D4-41EC-A14B-EB2057FD8EBD}" srcOrd="2" destOrd="0" presId="urn:microsoft.com/office/officeart/2018/2/layout/IconCircleList"/>
    <dgm:cxn modelId="{30FCCFC3-401F-4C3B-85B5-46247E291A0E}" type="presParOf" srcId="{91F7AC34-2741-463C-8BCF-DC0EDDD9A9A5}" destId="{90F3C385-E329-4215-8F81-4B551AD0E3D4}" srcOrd="3" destOrd="0" presId="urn:microsoft.com/office/officeart/2018/2/layout/IconCircleList"/>
    <dgm:cxn modelId="{3FCC10A6-8F38-4D14-987B-301FCC429336}" type="presParOf" srcId="{332BBDE7-3458-43E3-B093-0642D5B4FEFA}" destId="{072DC5D8-2515-4B85-8E45-BD78F44D529A}" srcOrd="1" destOrd="0" presId="urn:microsoft.com/office/officeart/2018/2/layout/IconCircleList"/>
    <dgm:cxn modelId="{15965909-C5BF-4868-BD54-970581C2EB1B}" type="presParOf" srcId="{332BBDE7-3458-43E3-B093-0642D5B4FEFA}" destId="{3A696EDE-47F8-48A6-972F-5C5F05786CD3}" srcOrd="2" destOrd="0" presId="urn:microsoft.com/office/officeart/2018/2/layout/IconCircleList"/>
    <dgm:cxn modelId="{7232A0AF-6191-4F11-B4E9-2AE4D766731B}" type="presParOf" srcId="{3A696EDE-47F8-48A6-972F-5C5F05786CD3}" destId="{18EDBD8E-8139-4E02-862C-C35A56FD304B}" srcOrd="0" destOrd="0" presId="urn:microsoft.com/office/officeart/2018/2/layout/IconCircleList"/>
    <dgm:cxn modelId="{B6A7F4B2-F5B7-4734-B621-71ACBE7EFC13}" type="presParOf" srcId="{3A696EDE-47F8-48A6-972F-5C5F05786CD3}" destId="{75376A9E-825B-4892-80EA-B4229EEDD6C7}" srcOrd="1" destOrd="0" presId="urn:microsoft.com/office/officeart/2018/2/layout/IconCircleList"/>
    <dgm:cxn modelId="{7209A273-E601-4BC4-BB0C-AF9024826C80}" type="presParOf" srcId="{3A696EDE-47F8-48A6-972F-5C5F05786CD3}" destId="{558F0CB9-ECA5-419A-A0C1-9EA658873B85}" srcOrd="2" destOrd="0" presId="urn:microsoft.com/office/officeart/2018/2/layout/IconCircleList"/>
    <dgm:cxn modelId="{BCEA95EE-94EA-45FA-82A5-375CD59ABF5E}" type="presParOf" srcId="{3A696EDE-47F8-48A6-972F-5C5F05786CD3}" destId="{B887B3F6-5C65-4004-918E-8C2A50705EA5}" srcOrd="3" destOrd="0" presId="urn:microsoft.com/office/officeart/2018/2/layout/IconCircleList"/>
    <dgm:cxn modelId="{EC578F0A-2471-43B1-99FD-94633244DD38}" type="presParOf" srcId="{332BBDE7-3458-43E3-B093-0642D5B4FEFA}" destId="{89431B74-C272-4881-AADC-D1F41BB72113}" srcOrd="3" destOrd="0" presId="urn:microsoft.com/office/officeart/2018/2/layout/IconCircleList"/>
    <dgm:cxn modelId="{55E48DF7-C24A-4D43-A1D3-45329E4FC1C4}" type="presParOf" srcId="{332BBDE7-3458-43E3-B093-0642D5B4FEFA}" destId="{5C465113-C57C-4A52-826F-152B0115B323}" srcOrd="4" destOrd="0" presId="urn:microsoft.com/office/officeart/2018/2/layout/IconCircleList"/>
    <dgm:cxn modelId="{36974486-0FB1-459B-BEAA-3755FFA2605C}" type="presParOf" srcId="{5C465113-C57C-4A52-826F-152B0115B323}" destId="{09BDC15D-837B-4332-988B-8F6A6EAA1628}" srcOrd="0" destOrd="0" presId="urn:microsoft.com/office/officeart/2018/2/layout/IconCircleList"/>
    <dgm:cxn modelId="{1601B5BD-5791-4141-ACC3-5CB576A3DA33}" type="presParOf" srcId="{5C465113-C57C-4A52-826F-152B0115B323}" destId="{FF925C62-BD7E-4237-8A53-3A3BC5A76D4F}" srcOrd="1" destOrd="0" presId="urn:microsoft.com/office/officeart/2018/2/layout/IconCircleList"/>
    <dgm:cxn modelId="{2AC5917E-3B50-459D-A9D2-A2B3AF7F7D84}" type="presParOf" srcId="{5C465113-C57C-4A52-826F-152B0115B323}" destId="{876199B1-AC37-4FE6-B20A-4B7FE6425985}" srcOrd="2" destOrd="0" presId="urn:microsoft.com/office/officeart/2018/2/layout/IconCircleList"/>
    <dgm:cxn modelId="{2A86C678-D232-4CF5-B5DE-4911EB6CD1BB}" type="presParOf" srcId="{5C465113-C57C-4A52-826F-152B0115B323}" destId="{B6272983-465C-4674-AE48-A25F1CAB0E0D}" srcOrd="3" destOrd="0" presId="urn:microsoft.com/office/officeart/2018/2/layout/IconCircleList"/>
    <dgm:cxn modelId="{4B598D35-8BD2-4974-8513-965C1172CFC9}" type="presParOf" srcId="{332BBDE7-3458-43E3-B093-0642D5B4FEFA}" destId="{73E14D13-033D-4114-A5D8-ED01EA41219D}" srcOrd="5" destOrd="0" presId="urn:microsoft.com/office/officeart/2018/2/layout/IconCircleList"/>
    <dgm:cxn modelId="{40AA3FC7-411B-4153-BFCD-154B2961ECD2}" type="presParOf" srcId="{332BBDE7-3458-43E3-B093-0642D5B4FEFA}" destId="{0ED6B64D-8953-4866-9522-D195B24E2827}" srcOrd="6" destOrd="0" presId="urn:microsoft.com/office/officeart/2018/2/layout/IconCircleList"/>
    <dgm:cxn modelId="{D3F38501-A26F-4BD7-8827-57B73BBEC037}" type="presParOf" srcId="{0ED6B64D-8953-4866-9522-D195B24E2827}" destId="{A61120EF-08F7-4B93-AA06-7E2BBF8E5964}" srcOrd="0" destOrd="0" presId="urn:microsoft.com/office/officeart/2018/2/layout/IconCircleList"/>
    <dgm:cxn modelId="{39896AC5-8BFA-4EE9-8D37-47E6AC1F2DB8}" type="presParOf" srcId="{0ED6B64D-8953-4866-9522-D195B24E2827}" destId="{0E82B99D-8864-418E-A910-882DDA68BDE8}" srcOrd="1" destOrd="0" presId="urn:microsoft.com/office/officeart/2018/2/layout/IconCircleList"/>
    <dgm:cxn modelId="{CAEB5048-2CAE-4FA1-8258-14524611CBD4}" type="presParOf" srcId="{0ED6B64D-8953-4866-9522-D195B24E2827}" destId="{0CA6E1C2-F05A-49AE-BD26-8CFF0B49DBBA}" srcOrd="2" destOrd="0" presId="urn:microsoft.com/office/officeart/2018/2/layout/IconCircleList"/>
    <dgm:cxn modelId="{F95E7FF3-162E-4BF6-80AD-042EE1ED3B66}" type="presParOf" srcId="{0ED6B64D-8953-4866-9522-D195B24E2827}" destId="{22D8D44D-1593-44F8-BCE3-FF69F6E30F6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88E5A078-038A-45A8-B11B-6D2790F386F9}" type="doc">
      <dgm:prSet loTypeId="urn:microsoft.com/office/officeart/2018/2/layout/IconLabelDescription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B303A13-893A-4301-85F7-062A7A8E634E}">
      <dgm:prSet/>
      <dgm:spPr/>
      <dgm:t>
        <a:bodyPr/>
        <a:lstStyle/>
        <a:p>
          <a:pPr>
            <a:defRPr b="1"/>
          </a:pPr>
          <a:r>
            <a:rPr lang="en-US"/>
            <a:t>the right information</a:t>
          </a:r>
        </a:p>
      </dgm:t>
    </dgm:pt>
    <dgm:pt modelId="{131E2181-F1A2-43FA-B55C-7254E705F5E9}" type="parTrans" cxnId="{D8CE7968-635F-4BD1-B026-852A2F172C87}">
      <dgm:prSet/>
      <dgm:spPr/>
      <dgm:t>
        <a:bodyPr/>
        <a:lstStyle/>
        <a:p>
          <a:endParaRPr lang="en-US"/>
        </a:p>
      </dgm:t>
    </dgm:pt>
    <dgm:pt modelId="{587F1520-CD77-426F-8D97-398D30C29690}" type="sibTrans" cxnId="{D8CE7968-635F-4BD1-B026-852A2F172C87}">
      <dgm:prSet/>
      <dgm:spPr/>
      <dgm:t>
        <a:bodyPr/>
        <a:lstStyle/>
        <a:p>
          <a:endParaRPr lang="en-US"/>
        </a:p>
      </dgm:t>
    </dgm:pt>
    <dgm:pt modelId="{D1752AAD-273C-4D86-BB47-FCAC76D56EC9}">
      <dgm:prSet/>
      <dgm:spPr/>
      <dgm:t>
        <a:bodyPr/>
        <a:lstStyle/>
        <a:p>
          <a:r>
            <a:rPr lang="en-US"/>
            <a:t>evidence-based guidance</a:t>
          </a:r>
        </a:p>
      </dgm:t>
    </dgm:pt>
    <dgm:pt modelId="{038EB059-67D2-4CD0-A503-6238198F55AA}" type="parTrans" cxnId="{BE2954F5-B9A8-4765-B18E-504AED00EBED}">
      <dgm:prSet/>
      <dgm:spPr/>
      <dgm:t>
        <a:bodyPr/>
        <a:lstStyle/>
        <a:p>
          <a:endParaRPr lang="en-US"/>
        </a:p>
      </dgm:t>
    </dgm:pt>
    <dgm:pt modelId="{AC12FB09-A81A-4B5F-A914-2511D5D8C261}" type="sibTrans" cxnId="{BE2954F5-B9A8-4765-B18E-504AED00EBED}">
      <dgm:prSet/>
      <dgm:spPr/>
      <dgm:t>
        <a:bodyPr/>
        <a:lstStyle/>
        <a:p>
          <a:endParaRPr lang="en-US"/>
        </a:p>
      </dgm:t>
    </dgm:pt>
    <dgm:pt modelId="{EF4C97D3-1715-490E-80F8-2F1A3A5A6755}">
      <dgm:prSet/>
      <dgm:spPr/>
      <dgm:t>
        <a:bodyPr/>
        <a:lstStyle/>
        <a:p>
          <a:r>
            <a:rPr lang="en-US"/>
            <a:t>response to clinical need</a:t>
          </a:r>
        </a:p>
      </dgm:t>
    </dgm:pt>
    <dgm:pt modelId="{73C789EA-A67A-4D75-A8A8-F7483D0AECC0}" type="parTrans" cxnId="{92CD0360-DFE1-44E9-AB6D-EBF1EA9AD6E0}">
      <dgm:prSet/>
      <dgm:spPr/>
      <dgm:t>
        <a:bodyPr/>
        <a:lstStyle/>
        <a:p>
          <a:endParaRPr lang="en-US"/>
        </a:p>
      </dgm:t>
    </dgm:pt>
    <dgm:pt modelId="{DE1D7F50-6047-45D2-B17B-8B1FD3E9F8E0}" type="sibTrans" cxnId="{92CD0360-DFE1-44E9-AB6D-EBF1EA9AD6E0}">
      <dgm:prSet/>
      <dgm:spPr/>
      <dgm:t>
        <a:bodyPr/>
        <a:lstStyle/>
        <a:p>
          <a:endParaRPr lang="en-US"/>
        </a:p>
      </dgm:t>
    </dgm:pt>
    <dgm:pt modelId="{BD8AAAA9-EFC7-4CF5-8CD7-E628E1513A06}">
      <dgm:prSet/>
      <dgm:spPr/>
      <dgm:t>
        <a:bodyPr/>
        <a:lstStyle/>
        <a:p>
          <a:pPr>
            <a:defRPr b="1"/>
          </a:pPr>
          <a:r>
            <a:rPr lang="en-US" dirty="0"/>
            <a:t>to the right people</a:t>
          </a:r>
        </a:p>
      </dgm:t>
    </dgm:pt>
    <dgm:pt modelId="{8E709DB5-2F5A-4FF6-B4FE-0A2123246E6C}" type="parTrans" cxnId="{CD496DCF-3F90-4ABC-8EB1-24FD40331A54}">
      <dgm:prSet/>
      <dgm:spPr/>
      <dgm:t>
        <a:bodyPr/>
        <a:lstStyle/>
        <a:p>
          <a:endParaRPr lang="en-US"/>
        </a:p>
      </dgm:t>
    </dgm:pt>
    <dgm:pt modelId="{BD296A1B-190F-4E51-AB33-B7701189277C}" type="sibTrans" cxnId="{CD496DCF-3F90-4ABC-8EB1-24FD40331A54}">
      <dgm:prSet/>
      <dgm:spPr/>
      <dgm:t>
        <a:bodyPr/>
        <a:lstStyle/>
        <a:p>
          <a:endParaRPr lang="en-US"/>
        </a:p>
      </dgm:t>
    </dgm:pt>
    <dgm:pt modelId="{2710E824-E590-4840-A3D8-54D5D9AB621C}">
      <dgm:prSet/>
      <dgm:spPr/>
      <dgm:t>
        <a:bodyPr/>
        <a:lstStyle/>
        <a:p>
          <a:r>
            <a:rPr lang="en-US"/>
            <a:t>entire care team</a:t>
          </a:r>
        </a:p>
      </dgm:t>
    </dgm:pt>
    <dgm:pt modelId="{18EBFC96-5523-4463-B1E0-C73942CC1031}" type="parTrans" cxnId="{0527A39D-EE9B-42EA-8A01-DBD86F542A98}">
      <dgm:prSet/>
      <dgm:spPr/>
      <dgm:t>
        <a:bodyPr/>
        <a:lstStyle/>
        <a:p>
          <a:endParaRPr lang="en-US"/>
        </a:p>
      </dgm:t>
    </dgm:pt>
    <dgm:pt modelId="{BB07AC33-1310-4515-A816-E72B121268A7}" type="sibTrans" cxnId="{0527A39D-EE9B-42EA-8A01-DBD86F542A98}">
      <dgm:prSet/>
      <dgm:spPr/>
      <dgm:t>
        <a:bodyPr/>
        <a:lstStyle/>
        <a:p>
          <a:endParaRPr lang="en-US"/>
        </a:p>
      </dgm:t>
    </dgm:pt>
    <dgm:pt modelId="{93D9415A-EAED-417C-883C-18C7BECFCC01}">
      <dgm:prSet/>
      <dgm:spPr/>
      <dgm:t>
        <a:bodyPr/>
        <a:lstStyle/>
        <a:p>
          <a:r>
            <a:rPr lang="en-US"/>
            <a:t>including the patient</a:t>
          </a:r>
        </a:p>
      </dgm:t>
    </dgm:pt>
    <dgm:pt modelId="{62203A5C-252A-4368-9291-28A003CA324E}" type="parTrans" cxnId="{79C69054-A304-466B-B828-FF44B83D0DFE}">
      <dgm:prSet/>
      <dgm:spPr/>
      <dgm:t>
        <a:bodyPr/>
        <a:lstStyle/>
        <a:p>
          <a:endParaRPr lang="en-US"/>
        </a:p>
      </dgm:t>
    </dgm:pt>
    <dgm:pt modelId="{BA4697E5-51BD-43F4-87BB-4FC2AB0A8BFB}" type="sibTrans" cxnId="{79C69054-A304-466B-B828-FF44B83D0DFE}">
      <dgm:prSet/>
      <dgm:spPr/>
      <dgm:t>
        <a:bodyPr/>
        <a:lstStyle/>
        <a:p>
          <a:endParaRPr lang="en-US"/>
        </a:p>
      </dgm:t>
    </dgm:pt>
    <dgm:pt modelId="{A7BD707F-087F-4394-B602-3AA8EE515DDB}">
      <dgm:prSet/>
      <dgm:spPr/>
      <dgm:t>
        <a:bodyPr/>
        <a:lstStyle/>
        <a:p>
          <a:pPr>
            <a:defRPr b="1"/>
          </a:pPr>
          <a:r>
            <a:rPr lang="en-US"/>
            <a:t>through the right channels </a:t>
          </a:r>
        </a:p>
      </dgm:t>
    </dgm:pt>
    <dgm:pt modelId="{CC7EACA9-7ECC-4B4C-8ADC-CEDF01863BEE}" type="parTrans" cxnId="{FD4D2B1A-B5E6-4613-B5AA-A00F74683644}">
      <dgm:prSet/>
      <dgm:spPr/>
      <dgm:t>
        <a:bodyPr/>
        <a:lstStyle/>
        <a:p>
          <a:endParaRPr lang="en-US"/>
        </a:p>
      </dgm:t>
    </dgm:pt>
    <dgm:pt modelId="{A4B85DD4-869A-4910-AF01-548AC1A48B58}" type="sibTrans" cxnId="{FD4D2B1A-B5E6-4613-B5AA-A00F74683644}">
      <dgm:prSet/>
      <dgm:spPr/>
      <dgm:t>
        <a:bodyPr/>
        <a:lstStyle/>
        <a:p>
          <a:endParaRPr lang="en-US"/>
        </a:p>
      </dgm:t>
    </dgm:pt>
    <dgm:pt modelId="{9A2F0803-AF93-48F1-B71F-5A27E1666CD6}">
      <dgm:prSet/>
      <dgm:spPr/>
      <dgm:t>
        <a:bodyPr/>
        <a:lstStyle/>
        <a:p>
          <a:r>
            <a:rPr lang="en-US"/>
            <a:t>EHR</a:t>
          </a:r>
        </a:p>
      </dgm:t>
    </dgm:pt>
    <dgm:pt modelId="{29824B13-56E1-48A1-A40F-4FFFD4B1DF5B}" type="parTrans" cxnId="{6FBFCC23-4AEB-4D3F-83FC-80432369224D}">
      <dgm:prSet/>
      <dgm:spPr/>
      <dgm:t>
        <a:bodyPr/>
        <a:lstStyle/>
        <a:p>
          <a:endParaRPr lang="en-US"/>
        </a:p>
      </dgm:t>
    </dgm:pt>
    <dgm:pt modelId="{6F068A6C-331A-4AB6-A802-5D82DBFD3D12}" type="sibTrans" cxnId="{6FBFCC23-4AEB-4D3F-83FC-80432369224D}">
      <dgm:prSet/>
      <dgm:spPr/>
      <dgm:t>
        <a:bodyPr/>
        <a:lstStyle/>
        <a:p>
          <a:endParaRPr lang="en-US"/>
        </a:p>
      </dgm:t>
    </dgm:pt>
    <dgm:pt modelId="{D9A0AAA2-B3B4-48BB-8FBE-9A643C1859AC}">
      <dgm:prSet/>
      <dgm:spPr/>
      <dgm:t>
        <a:bodyPr/>
        <a:lstStyle/>
        <a:p>
          <a:r>
            <a:rPr lang="en-US"/>
            <a:t>mobile device</a:t>
          </a:r>
        </a:p>
      </dgm:t>
    </dgm:pt>
    <dgm:pt modelId="{B90FB65A-29AE-4D2B-9229-D52ACDED118F}" type="parTrans" cxnId="{BEBC79D0-0F0E-4D06-8418-3150CE0B0DCA}">
      <dgm:prSet/>
      <dgm:spPr/>
      <dgm:t>
        <a:bodyPr/>
        <a:lstStyle/>
        <a:p>
          <a:endParaRPr lang="en-US"/>
        </a:p>
      </dgm:t>
    </dgm:pt>
    <dgm:pt modelId="{C5BE228C-C251-455F-821B-349D13B3C203}" type="sibTrans" cxnId="{BEBC79D0-0F0E-4D06-8418-3150CE0B0DCA}">
      <dgm:prSet/>
      <dgm:spPr/>
      <dgm:t>
        <a:bodyPr/>
        <a:lstStyle/>
        <a:p>
          <a:endParaRPr lang="en-US"/>
        </a:p>
      </dgm:t>
    </dgm:pt>
    <dgm:pt modelId="{F858C1CF-149B-4BF4-A9F5-EC7E06FB8330}">
      <dgm:prSet/>
      <dgm:spPr/>
      <dgm:t>
        <a:bodyPr/>
        <a:lstStyle/>
        <a:p>
          <a:r>
            <a:rPr lang="en-US"/>
            <a:t>patient portal</a:t>
          </a:r>
        </a:p>
      </dgm:t>
    </dgm:pt>
    <dgm:pt modelId="{77E179BF-6886-494F-B1AD-45AF9CE21EAB}" type="parTrans" cxnId="{90114F66-A296-4F3B-9926-2588DDBDE8FA}">
      <dgm:prSet/>
      <dgm:spPr/>
      <dgm:t>
        <a:bodyPr/>
        <a:lstStyle/>
        <a:p>
          <a:endParaRPr lang="en-US"/>
        </a:p>
      </dgm:t>
    </dgm:pt>
    <dgm:pt modelId="{7272B838-7FFE-4B95-8FE7-FC069DB55BCB}" type="sibTrans" cxnId="{90114F66-A296-4F3B-9926-2588DDBDE8FA}">
      <dgm:prSet/>
      <dgm:spPr/>
      <dgm:t>
        <a:bodyPr/>
        <a:lstStyle/>
        <a:p>
          <a:endParaRPr lang="en-US"/>
        </a:p>
      </dgm:t>
    </dgm:pt>
    <dgm:pt modelId="{8FFD3C6E-9503-4B5B-A83E-21E61CE4E2DB}">
      <dgm:prSet/>
      <dgm:spPr/>
      <dgm:t>
        <a:bodyPr/>
        <a:lstStyle/>
        <a:p>
          <a:pPr>
            <a:defRPr b="1"/>
          </a:pPr>
          <a:r>
            <a:rPr lang="en-US"/>
            <a:t>in the right intervention formats </a:t>
          </a:r>
        </a:p>
      </dgm:t>
    </dgm:pt>
    <dgm:pt modelId="{6506156E-9C28-426D-A7ED-A52018BD4639}" type="parTrans" cxnId="{C2DCF39E-D6F8-47A9-AEA2-526AEEB1780D}">
      <dgm:prSet/>
      <dgm:spPr/>
      <dgm:t>
        <a:bodyPr/>
        <a:lstStyle/>
        <a:p>
          <a:endParaRPr lang="en-US"/>
        </a:p>
      </dgm:t>
    </dgm:pt>
    <dgm:pt modelId="{E25E3CD7-A9AD-4555-8549-F3A013405DE6}" type="sibTrans" cxnId="{C2DCF39E-D6F8-47A9-AEA2-526AEEB1780D}">
      <dgm:prSet/>
      <dgm:spPr/>
      <dgm:t>
        <a:bodyPr/>
        <a:lstStyle/>
        <a:p>
          <a:endParaRPr lang="en-US"/>
        </a:p>
      </dgm:t>
    </dgm:pt>
    <dgm:pt modelId="{816B64BE-7C3C-4E30-8562-06F087DC73C8}">
      <dgm:prSet/>
      <dgm:spPr/>
      <dgm:t>
        <a:bodyPr/>
        <a:lstStyle/>
        <a:p>
          <a:r>
            <a:rPr lang="en-US"/>
            <a:t>order sets</a:t>
          </a:r>
        </a:p>
      </dgm:t>
    </dgm:pt>
    <dgm:pt modelId="{9EACE468-2A53-4025-B818-57C694E82BEA}" type="parTrans" cxnId="{66499434-A9D5-4E3F-9937-EAD77B113B81}">
      <dgm:prSet/>
      <dgm:spPr/>
      <dgm:t>
        <a:bodyPr/>
        <a:lstStyle/>
        <a:p>
          <a:endParaRPr lang="en-US"/>
        </a:p>
      </dgm:t>
    </dgm:pt>
    <dgm:pt modelId="{3AB9ECF7-C1C2-4029-AB9A-E042513F2053}" type="sibTrans" cxnId="{66499434-A9D5-4E3F-9937-EAD77B113B81}">
      <dgm:prSet/>
      <dgm:spPr/>
      <dgm:t>
        <a:bodyPr/>
        <a:lstStyle/>
        <a:p>
          <a:endParaRPr lang="en-US"/>
        </a:p>
      </dgm:t>
    </dgm:pt>
    <dgm:pt modelId="{5490C661-DEB8-414B-B60D-1366057F734D}">
      <dgm:prSet/>
      <dgm:spPr/>
      <dgm:t>
        <a:bodyPr/>
        <a:lstStyle/>
        <a:p>
          <a:r>
            <a:rPr lang="en-US"/>
            <a:t>flow-sheets</a:t>
          </a:r>
        </a:p>
      </dgm:t>
    </dgm:pt>
    <dgm:pt modelId="{3AEB8B56-D69D-4F17-A61D-6203AB8EEC9F}" type="parTrans" cxnId="{403658DB-B752-4389-B26C-A7B4F6DD28B4}">
      <dgm:prSet/>
      <dgm:spPr/>
      <dgm:t>
        <a:bodyPr/>
        <a:lstStyle/>
        <a:p>
          <a:endParaRPr lang="en-US"/>
        </a:p>
      </dgm:t>
    </dgm:pt>
    <dgm:pt modelId="{4409BC02-DC37-452F-974B-58E115D81F47}" type="sibTrans" cxnId="{403658DB-B752-4389-B26C-A7B4F6DD28B4}">
      <dgm:prSet/>
      <dgm:spPr/>
      <dgm:t>
        <a:bodyPr/>
        <a:lstStyle/>
        <a:p>
          <a:endParaRPr lang="en-US"/>
        </a:p>
      </dgm:t>
    </dgm:pt>
    <dgm:pt modelId="{06519F87-48A6-488D-B72D-6BA9F85B6901}">
      <dgm:prSet/>
      <dgm:spPr/>
      <dgm:t>
        <a:bodyPr/>
        <a:lstStyle/>
        <a:p>
          <a:r>
            <a:rPr lang="en-US"/>
            <a:t>Dashboards</a:t>
          </a:r>
        </a:p>
      </dgm:t>
    </dgm:pt>
    <dgm:pt modelId="{A61C32C5-26FE-4C84-BA0C-1947AB43077D}" type="parTrans" cxnId="{BC2AF3C3-9077-4712-82FB-CBD1BD2083C7}">
      <dgm:prSet/>
      <dgm:spPr/>
      <dgm:t>
        <a:bodyPr/>
        <a:lstStyle/>
        <a:p>
          <a:endParaRPr lang="en-US"/>
        </a:p>
      </dgm:t>
    </dgm:pt>
    <dgm:pt modelId="{F0CB8C44-64F8-47B8-8FB5-3DC46385F427}" type="sibTrans" cxnId="{BC2AF3C3-9077-4712-82FB-CBD1BD2083C7}">
      <dgm:prSet/>
      <dgm:spPr/>
      <dgm:t>
        <a:bodyPr/>
        <a:lstStyle/>
        <a:p>
          <a:endParaRPr lang="en-US"/>
        </a:p>
      </dgm:t>
    </dgm:pt>
    <dgm:pt modelId="{304A0297-331D-43F0-B7C1-6E61D4B1BCB4}">
      <dgm:prSet/>
      <dgm:spPr/>
      <dgm:t>
        <a:bodyPr/>
        <a:lstStyle/>
        <a:p>
          <a:r>
            <a:rPr lang="en-US"/>
            <a:t>patient lists</a:t>
          </a:r>
        </a:p>
      </dgm:t>
    </dgm:pt>
    <dgm:pt modelId="{500E8908-432B-4365-9388-39B2B8ED0B95}" type="parTrans" cxnId="{1D65EDB5-1E17-4B32-A61D-DD26667B63E2}">
      <dgm:prSet/>
      <dgm:spPr/>
      <dgm:t>
        <a:bodyPr/>
        <a:lstStyle/>
        <a:p>
          <a:endParaRPr lang="en-US"/>
        </a:p>
      </dgm:t>
    </dgm:pt>
    <dgm:pt modelId="{94D65207-8316-4ACD-AA4D-FA57326067CD}" type="sibTrans" cxnId="{1D65EDB5-1E17-4B32-A61D-DD26667B63E2}">
      <dgm:prSet/>
      <dgm:spPr/>
      <dgm:t>
        <a:bodyPr/>
        <a:lstStyle/>
        <a:p>
          <a:endParaRPr lang="en-US"/>
        </a:p>
      </dgm:t>
    </dgm:pt>
    <dgm:pt modelId="{15B72FF4-813E-4AA5-9F01-006A3DFE4B9F}">
      <dgm:prSet/>
      <dgm:spPr/>
      <dgm:t>
        <a:bodyPr/>
        <a:lstStyle/>
        <a:p>
          <a:pPr>
            <a:defRPr b="1"/>
          </a:pPr>
          <a:r>
            <a:rPr lang="en-US"/>
            <a:t>at the right points in workflow </a:t>
          </a:r>
        </a:p>
      </dgm:t>
    </dgm:pt>
    <dgm:pt modelId="{5BAA7891-0FF0-4D9B-89E3-76FA65245ECE}" type="parTrans" cxnId="{8FB1A3A9-04C3-44A9-AE44-46AA6EF0A9BA}">
      <dgm:prSet/>
      <dgm:spPr/>
      <dgm:t>
        <a:bodyPr/>
        <a:lstStyle/>
        <a:p>
          <a:endParaRPr lang="en-US"/>
        </a:p>
      </dgm:t>
    </dgm:pt>
    <dgm:pt modelId="{1C3604CD-578D-43F8-AFE0-36C81353A20E}" type="sibTrans" cxnId="{8FB1A3A9-04C3-44A9-AE44-46AA6EF0A9BA}">
      <dgm:prSet/>
      <dgm:spPr/>
      <dgm:t>
        <a:bodyPr/>
        <a:lstStyle/>
        <a:p>
          <a:endParaRPr lang="en-US"/>
        </a:p>
      </dgm:t>
    </dgm:pt>
    <dgm:pt modelId="{00E20180-A83D-46DB-B0DB-2BC0678446AE}">
      <dgm:prSet/>
      <dgm:spPr/>
      <dgm:t>
        <a:bodyPr/>
        <a:lstStyle/>
        <a:p>
          <a:r>
            <a:rPr lang="en-US"/>
            <a:t>decision making</a:t>
          </a:r>
        </a:p>
      </dgm:t>
    </dgm:pt>
    <dgm:pt modelId="{C93B248A-B1DC-45D0-B6BE-F6834F6015B1}" type="parTrans" cxnId="{CCAAF0E1-EE1D-460A-B26D-B0D58DEBA011}">
      <dgm:prSet/>
      <dgm:spPr/>
      <dgm:t>
        <a:bodyPr/>
        <a:lstStyle/>
        <a:p>
          <a:endParaRPr lang="en-US"/>
        </a:p>
      </dgm:t>
    </dgm:pt>
    <dgm:pt modelId="{C7B73D58-F7CB-4A25-B1C1-7B52AC57AEF5}" type="sibTrans" cxnId="{CCAAF0E1-EE1D-460A-B26D-B0D58DEBA011}">
      <dgm:prSet/>
      <dgm:spPr/>
      <dgm:t>
        <a:bodyPr/>
        <a:lstStyle/>
        <a:p>
          <a:endParaRPr lang="en-US"/>
        </a:p>
      </dgm:t>
    </dgm:pt>
    <dgm:pt modelId="{D21739F6-595E-4D9D-83B9-D5E04EF2FE54}">
      <dgm:prSet/>
      <dgm:spPr/>
      <dgm:t>
        <a:bodyPr/>
        <a:lstStyle/>
        <a:p>
          <a:r>
            <a:rPr lang="en-US"/>
            <a:t>action</a:t>
          </a:r>
        </a:p>
      </dgm:t>
    </dgm:pt>
    <dgm:pt modelId="{720BDDD1-FEDC-4C00-AA98-932069684E06}" type="parTrans" cxnId="{B79B3447-0656-4BFE-BF88-0EB0EF6127E1}">
      <dgm:prSet/>
      <dgm:spPr/>
      <dgm:t>
        <a:bodyPr/>
        <a:lstStyle/>
        <a:p>
          <a:endParaRPr lang="en-US"/>
        </a:p>
      </dgm:t>
    </dgm:pt>
    <dgm:pt modelId="{379BBE98-CC49-40EB-9719-5B8802531490}" type="sibTrans" cxnId="{B79B3447-0656-4BFE-BF88-0EB0EF6127E1}">
      <dgm:prSet/>
      <dgm:spPr/>
      <dgm:t>
        <a:bodyPr/>
        <a:lstStyle/>
        <a:p>
          <a:endParaRPr lang="en-US"/>
        </a:p>
      </dgm:t>
    </dgm:pt>
    <dgm:pt modelId="{3DFB148A-A850-4FC1-A1F8-300BB8BEC22E}" type="pres">
      <dgm:prSet presAssocID="{88E5A078-038A-45A8-B11B-6D2790F386F9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896C78E-81B4-41E4-875B-68E175AC8DA1}" type="pres">
      <dgm:prSet presAssocID="{2B303A13-893A-4301-85F7-062A7A8E634E}" presName="compNode" presStyleCnt="0"/>
      <dgm:spPr/>
    </dgm:pt>
    <dgm:pt modelId="{AE4B27DA-223B-4D5B-A1A5-CFE049547D80}" type="pres">
      <dgm:prSet presAssocID="{2B303A13-893A-4301-85F7-062A7A8E634E}" presName="iconRect" presStyleLbl="node1" presStyleIdx="0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552A046E-EC78-4192-A8B1-2C26ACF2C7C9}" type="pres">
      <dgm:prSet presAssocID="{2B303A13-893A-4301-85F7-062A7A8E634E}" presName="iconSpace" presStyleCnt="0"/>
      <dgm:spPr/>
    </dgm:pt>
    <dgm:pt modelId="{52370634-0C31-4670-938F-99F1425AA9ED}" type="pres">
      <dgm:prSet presAssocID="{2B303A13-893A-4301-85F7-062A7A8E634E}" presName="parTx" presStyleLbl="revTx" presStyleIdx="0" presStyleCnt="1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160AD6E-0B23-43C9-8C63-D806EE329E8E}" type="pres">
      <dgm:prSet presAssocID="{2B303A13-893A-4301-85F7-062A7A8E634E}" presName="txSpace" presStyleCnt="0"/>
      <dgm:spPr/>
    </dgm:pt>
    <dgm:pt modelId="{3B6262B6-AB19-4E2C-8B24-7C526328F745}" type="pres">
      <dgm:prSet presAssocID="{2B303A13-893A-4301-85F7-062A7A8E634E}" presName="desTx" presStyleLbl="revTx" presStyleIdx="1" presStyleCnt="10">
        <dgm:presLayoutVars/>
      </dgm:prSet>
      <dgm:spPr/>
      <dgm:t>
        <a:bodyPr/>
        <a:lstStyle/>
        <a:p>
          <a:endParaRPr lang="en-US"/>
        </a:p>
      </dgm:t>
    </dgm:pt>
    <dgm:pt modelId="{1F408149-CE39-460D-9573-399CCD15C5AA}" type="pres">
      <dgm:prSet presAssocID="{587F1520-CD77-426F-8D97-398D30C29690}" presName="sibTrans" presStyleCnt="0"/>
      <dgm:spPr/>
    </dgm:pt>
    <dgm:pt modelId="{17051555-C7DE-49F1-9E27-EFD409357CA9}" type="pres">
      <dgm:prSet presAssocID="{BD8AAAA9-EFC7-4CF5-8CD7-E628E1513A06}" presName="compNode" presStyleCnt="0"/>
      <dgm:spPr/>
    </dgm:pt>
    <dgm:pt modelId="{6218F9D3-27B8-45D7-9931-179D18132C74}" type="pres">
      <dgm:prSet presAssocID="{BD8AAAA9-EFC7-4CF5-8CD7-E628E1513A06}" presName="iconRect" presStyleLbl="node1" presStyleIdx="1" presStyleCnt="5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61F54F74-D497-4D0B-99DF-E768AC6485E8}" type="pres">
      <dgm:prSet presAssocID="{BD8AAAA9-EFC7-4CF5-8CD7-E628E1513A06}" presName="iconSpace" presStyleCnt="0"/>
      <dgm:spPr/>
    </dgm:pt>
    <dgm:pt modelId="{05167FA6-704D-43D9-BCC0-FFB25A7CD158}" type="pres">
      <dgm:prSet presAssocID="{BD8AAAA9-EFC7-4CF5-8CD7-E628E1513A06}" presName="parTx" presStyleLbl="revTx" presStyleIdx="2" presStyleCnt="1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79C0BF2-E261-426A-82F8-D108224EA8DF}" type="pres">
      <dgm:prSet presAssocID="{BD8AAAA9-EFC7-4CF5-8CD7-E628E1513A06}" presName="txSpace" presStyleCnt="0"/>
      <dgm:spPr/>
    </dgm:pt>
    <dgm:pt modelId="{63E77714-E602-4C01-A251-648AE27858FA}" type="pres">
      <dgm:prSet presAssocID="{BD8AAAA9-EFC7-4CF5-8CD7-E628E1513A06}" presName="desTx" presStyleLbl="revTx" presStyleIdx="3" presStyleCnt="10">
        <dgm:presLayoutVars/>
      </dgm:prSet>
      <dgm:spPr/>
      <dgm:t>
        <a:bodyPr/>
        <a:lstStyle/>
        <a:p>
          <a:endParaRPr lang="en-US"/>
        </a:p>
      </dgm:t>
    </dgm:pt>
    <dgm:pt modelId="{00BA5121-CE27-4E6C-A643-F098159E4C3D}" type="pres">
      <dgm:prSet presAssocID="{BD296A1B-190F-4E51-AB33-B7701189277C}" presName="sibTrans" presStyleCnt="0"/>
      <dgm:spPr/>
    </dgm:pt>
    <dgm:pt modelId="{5275ADEF-2E5C-48D7-9771-CEBD843729AE}" type="pres">
      <dgm:prSet presAssocID="{A7BD707F-087F-4394-B602-3AA8EE515DDB}" presName="compNode" presStyleCnt="0"/>
      <dgm:spPr/>
    </dgm:pt>
    <dgm:pt modelId="{28921E9D-BFC6-4AAC-B937-BE01663664DD}" type="pres">
      <dgm:prSet presAssocID="{A7BD707F-087F-4394-B602-3AA8EE515DDB}" presName="iconRect" presStyleLbl="node1" presStyleIdx="2" presStyleCnt="5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C5CA0FFC-04E3-45FB-8AEC-C541414EF3C6}" type="pres">
      <dgm:prSet presAssocID="{A7BD707F-087F-4394-B602-3AA8EE515DDB}" presName="iconSpace" presStyleCnt="0"/>
      <dgm:spPr/>
    </dgm:pt>
    <dgm:pt modelId="{D7E9083D-0F43-498C-8F14-C2423DC0D9F2}" type="pres">
      <dgm:prSet presAssocID="{A7BD707F-087F-4394-B602-3AA8EE515DDB}" presName="parTx" presStyleLbl="revTx" presStyleIdx="4" presStyleCnt="1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A787AA8-A530-4B7C-8905-CFF882C72E39}" type="pres">
      <dgm:prSet presAssocID="{A7BD707F-087F-4394-B602-3AA8EE515DDB}" presName="txSpace" presStyleCnt="0"/>
      <dgm:spPr/>
    </dgm:pt>
    <dgm:pt modelId="{2B7E2547-4EA9-498F-92F3-80F54DC39AF0}" type="pres">
      <dgm:prSet presAssocID="{A7BD707F-087F-4394-B602-3AA8EE515DDB}" presName="desTx" presStyleLbl="revTx" presStyleIdx="5" presStyleCnt="10">
        <dgm:presLayoutVars/>
      </dgm:prSet>
      <dgm:spPr/>
      <dgm:t>
        <a:bodyPr/>
        <a:lstStyle/>
        <a:p>
          <a:endParaRPr lang="en-US"/>
        </a:p>
      </dgm:t>
    </dgm:pt>
    <dgm:pt modelId="{0A4420FE-EF58-4C42-BDB8-C44169183092}" type="pres">
      <dgm:prSet presAssocID="{A4B85DD4-869A-4910-AF01-548AC1A48B58}" presName="sibTrans" presStyleCnt="0"/>
      <dgm:spPr/>
    </dgm:pt>
    <dgm:pt modelId="{052A8FE6-5F77-4F6E-889A-A8253222FC33}" type="pres">
      <dgm:prSet presAssocID="{8FFD3C6E-9503-4B5B-A83E-21E61CE4E2DB}" presName="compNode" presStyleCnt="0"/>
      <dgm:spPr/>
    </dgm:pt>
    <dgm:pt modelId="{A37EE31C-7BEE-43BE-A44D-E50737BB1029}" type="pres">
      <dgm:prSet presAssocID="{8FFD3C6E-9503-4B5B-A83E-21E61CE4E2DB}" presName="iconRect" presStyleLbl="node1" presStyleIdx="3" presStyleCnt="5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394B0E80-353B-47AC-AC26-C4279DE8D7E4}" type="pres">
      <dgm:prSet presAssocID="{8FFD3C6E-9503-4B5B-A83E-21E61CE4E2DB}" presName="iconSpace" presStyleCnt="0"/>
      <dgm:spPr/>
    </dgm:pt>
    <dgm:pt modelId="{D32AF2F4-D84E-429E-B6FB-E48A97699F66}" type="pres">
      <dgm:prSet presAssocID="{8FFD3C6E-9503-4B5B-A83E-21E61CE4E2DB}" presName="parTx" presStyleLbl="revTx" presStyleIdx="6" presStyleCnt="1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0796336E-2089-4CD8-90A8-12F3209F2637}" type="pres">
      <dgm:prSet presAssocID="{8FFD3C6E-9503-4B5B-A83E-21E61CE4E2DB}" presName="txSpace" presStyleCnt="0"/>
      <dgm:spPr/>
    </dgm:pt>
    <dgm:pt modelId="{C778D5BC-7ACB-4CC0-96BE-7CFC257AEFF2}" type="pres">
      <dgm:prSet presAssocID="{8FFD3C6E-9503-4B5B-A83E-21E61CE4E2DB}" presName="desTx" presStyleLbl="revTx" presStyleIdx="7" presStyleCnt="10">
        <dgm:presLayoutVars/>
      </dgm:prSet>
      <dgm:spPr/>
      <dgm:t>
        <a:bodyPr/>
        <a:lstStyle/>
        <a:p>
          <a:endParaRPr lang="en-US"/>
        </a:p>
      </dgm:t>
    </dgm:pt>
    <dgm:pt modelId="{99B68A40-1A4D-490D-A491-75CC6FCCF247}" type="pres">
      <dgm:prSet presAssocID="{E25E3CD7-A9AD-4555-8549-F3A013405DE6}" presName="sibTrans" presStyleCnt="0"/>
      <dgm:spPr/>
    </dgm:pt>
    <dgm:pt modelId="{053731EC-8CCE-41A6-AE96-654ED5922F84}" type="pres">
      <dgm:prSet presAssocID="{15B72FF4-813E-4AA5-9F01-006A3DFE4B9F}" presName="compNode" presStyleCnt="0"/>
      <dgm:spPr/>
    </dgm:pt>
    <dgm:pt modelId="{0F851EB6-62E1-40A0-9EA5-EAB9C467AC31}" type="pres">
      <dgm:prSet presAssocID="{15B72FF4-813E-4AA5-9F01-006A3DFE4B9F}" presName="iconRect" presStyleLbl="node1" presStyleIdx="4" presStyleCnt="5"/>
      <dgm:spPr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26DE49-255D-4ACE-B402-B0BEEB60CA4A}" type="pres">
      <dgm:prSet presAssocID="{15B72FF4-813E-4AA5-9F01-006A3DFE4B9F}" presName="iconSpace" presStyleCnt="0"/>
      <dgm:spPr/>
    </dgm:pt>
    <dgm:pt modelId="{DA171586-C471-4CAC-97F1-D6D986665E9D}" type="pres">
      <dgm:prSet presAssocID="{15B72FF4-813E-4AA5-9F01-006A3DFE4B9F}" presName="parTx" presStyleLbl="revTx" presStyleIdx="8" presStyleCnt="1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EDEDC9A-A1DC-41D9-84DB-D9FF7DD0CFA0}" type="pres">
      <dgm:prSet presAssocID="{15B72FF4-813E-4AA5-9F01-006A3DFE4B9F}" presName="txSpace" presStyleCnt="0"/>
      <dgm:spPr/>
    </dgm:pt>
    <dgm:pt modelId="{BA1056EB-FFBB-4F73-820C-F07E9A1D3548}" type="pres">
      <dgm:prSet presAssocID="{15B72FF4-813E-4AA5-9F01-006A3DFE4B9F}" presName="desTx" presStyleLbl="revTx" presStyleIdx="9" presStyleCnt="10">
        <dgm:presLayoutVars/>
      </dgm:prSet>
      <dgm:spPr/>
      <dgm:t>
        <a:bodyPr/>
        <a:lstStyle/>
        <a:p>
          <a:endParaRPr lang="en-US"/>
        </a:p>
      </dgm:t>
    </dgm:pt>
  </dgm:ptLst>
  <dgm:cxnLst>
    <dgm:cxn modelId="{F102120A-AEEA-4FDD-949C-AAE7C673BDA6}" type="presOf" srcId="{06519F87-48A6-488D-B72D-6BA9F85B6901}" destId="{C778D5BC-7ACB-4CC0-96BE-7CFC257AEFF2}" srcOrd="0" destOrd="2" presId="urn:microsoft.com/office/officeart/2018/2/layout/IconLabelDescriptionList"/>
    <dgm:cxn modelId="{1D65EDB5-1E17-4B32-A61D-DD26667B63E2}" srcId="{8FFD3C6E-9503-4B5B-A83E-21E61CE4E2DB}" destId="{304A0297-331D-43F0-B7C1-6E61D4B1BCB4}" srcOrd="3" destOrd="0" parTransId="{500E8908-432B-4365-9388-39B2B8ED0B95}" sibTransId="{94D65207-8316-4ACD-AA4D-FA57326067CD}"/>
    <dgm:cxn modelId="{D80F8020-9354-4D58-8B10-F105A97C04A3}" type="presOf" srcId="{00E20180-A83D-46DB-B0DB-2BC0678446AE}" destId="{BA1056EB-FFBB-4F73-820C-F07E9A1D3548}" srcOrd="0" destOrd="0" presId="urn:microsoft.com/office/officeart/2018/2/layout/IconLabelDescriptionList"/>
    <dgm:cxn modelId="{AC462629-6ECF-4E38-8AE3-3348B174EEE7}" type="presOf" srcId="{D9A0AAA2-B3B4-48BB-8FBE-9A643C1859AC}" destId="{2B7E2547-4EA9-498F-92F3-80F54DC39AF0}" srcOrd="0" destOrd="1" presId="urn:microsoft.com/office/officeart/2018/2/layout/IconLabelDescriptionList"/>
    <dgm:cxn modelId="{F0E9D66F-C741-46F6-B2EF-705A84FBFA9A}" type="presOf" srcId="{9A2F0803-AF93-48F1-B71F-5A27E1666CD6}" destId="{2B7E2547-4EA9-498F-92F3-80F54DC39AF0}" srcOrd="0" destOrd="0" presId="urn:microsoft.com/office/officeart/2018/2/layout/IconLabelDescriptionList"/>
    <dgm:cxn modelId="{92CD0360-DFE1-44E9-AB6D-EBF1EA9AD6E0}" srcId="{2B303A13-893A-4301-85F7-062A7A8E634E}" destId="{EF4C97D3-1715-490E-80F8-2F1A3A5A6755}" srcOrd="1" destOrd="0" parTransId="{73C789EA-A67A-4D75-A8A8-F7483D0AECC0}" sibTransId="{DE1D7F50-6047-45D2-B17B-8B1FD3E9F8E0}"/>
    <dgm:cxn modelId="{5B21A948-7107-4CCC-B73F-3C212A451488}" type="presOf" srcId="{D21739F6-595E-4D9D-83B9-D5E04EF2FE54}" destId="{BA1056EB-FFBB-4F73-820C-F07E9A1D3548}" srcOrd="0" destOrd="1" presId="urn:microsoft.com/office/officeart/2018/2/layout/IconLabelDescriptionList"/>
    <dgm:cxn modelId="{C2DCF39E-D6F8-47A9-AEA2-526AEEB1780D}" srcId="{88E5A078-038A-45A8-B11B-6D2790F386F9}" destId="{8FFD3C6E-9503-4B5B-A83E-21E61CE4E2DB}" srcOrd="3" destOrd="0" parTransId="{6506156E-9C28-426D-A7ED-A52018BD4639}" sibTransId="{E25E3CD7-A9AD-4555-8549-F3A013405DE6}"/>
    <dgm:cxn modelId="{F58FB637-9767-4D2D-BDB9-9E2ECC720391}" type="presOf" srcId="{F858C1CF-149B-4BF4-A9F5-EC7E06FB8330}" destId="{2B7E2547-4EA9-498F-92F3-80F54DC39AF0}" srcOrd="0" destOrd="2" presId="urn:microsoft.com/office/officeart/2018/2/layout/IconLabelDescriptionList"/>
    <dgm:cxn modelId="{305E568D-26E2-4007-BCD4-774BBB37102E}" type="presOf" srcId="{816B64BE-7C3C-4E30-8562-06F087DC73C8}" destId="{C778D5BC-7ACB-4CC0-96BE-7CFC257AEFF2}" srcOrd="0" destOrd="0" presId="urn:microsoft.com/office/officeart/2018/2/layout/IconLabelDescriptionList"/>
    <dgm:cxn modelId="{BC2AF3C3-9077-4712-82FB-CBD1BD2083C7}" srcId="{8FFD3C6E-9503-4B5B-A83E-21E61CE4E2DB}" destId="{06519F87-48A6-488D-B72D-6BA9F85B6901}" srcOrd="2" destOrd="0" parTransId="{A61C32C5-26FE-4C84-BA0C-1947AB43077D}" sibTransId="{F0CB8C44-64F8-47B8-8FB5-3DC46385F427}"/>
    <dgm:cxn modelId="{BE2954F5-B9A8-4765-B18E-504AED00EBED}" srcId="{2B303A13-893A-4301-85F7-062A7A8E634E}" destId="{D1752AAD-273C-4D86-BB47-FCAC76D56EC9}" srcOrd="0" destOrd="0" parTransId="{038EB059-67D2-4CD0-A503-6238198F55AA}" sibTransId="{AC12FB09-A81A-4B5F-A914-2511D5D8C261}"/>
    <dgm:cxn modelId="{22E486C4-0D12-4F20-91BE-6F74C28D1592}" type="presOf" srcId="{93D9415A-EAED-417C-883C-18C7BECFCC01}" destId="{63E77714-E602-4C01-A251-648AE27858FA}" srcOrd="0" destOrd="1" presId="urn:microsoft.com/office/officeart/2018/2/layout/IconLabelDescriptionList"/>
    <dgm:cxn modelId="{FD4D2B1A-B5E6-4613-B5AA-A00F74683644}" srcId="{88E5A078-038A-45A8-B11B-6D2790F386F9}" destId="{A7BD707F-087F-4394-B602-3AA8EE515DDB}" srcOrd="2" destOrd="0" parTransId="{CC7EACA9-7ECC-4B4C-8ADC-CEDF01863BEE}" sibTransId="{A4B85DD4-869A-4910-AF01-548AC1A48B58}"/>
    <dgm:cxn modelId="{CCAAF0E1-EE1D-460A-B26D-B0D58DEBA011}" srcId="{15B72FF4-813E-4AA5-9F01-006A3DFE4B9F}" destId="{00E20180-A83D-46DB-B0DB-2BC0678446AE}" srcOrd="0" destOrd="0" parTransId="{C93B248A-B1DC-45D0-B6BE-F6834F6015B1}" sibTransId="{C7B73D58-F7CB-4A25-B1C1-7B52AC57AEF5}"/>
    <dgm:cxn modelId="{BEBC79D0-0F0E-4D06-8418-3150CE0B0DCA}" srcId="{A7BD707F-087F-4394-B602-3AA8EE515DDB}" destId="{D9A0AAA2-B3B4-48BB-8FBE-9A643C1859AC}" srcOrd="1" destOrd="0" parTransId="{B90FB65A-29AE-4D2B-9229-D52ACDED118F}" sibTransId="{C5BE228C-C251-455F-821B-349D13B3C203}"/>
    <dgm:cxn modelId="{8FB1A3A9-04C3-44A9-AE44-46AA6EF0A9BA}" srcId="{88E5A078-038A-45A8-B11B-6D2790F386F9}" destId="{15B72FF4-813E-4AA5-9F01-006A3DFE4B9F}" srcOrd="4" destOrd="0" parTransId="{5BAA7891-0FF0-4D9B-89E3-76FA65245ECE}" sibTransId="{1C3604CD-578D-43F8-AFE0-36C81353A20E}"/>
    <dgm:cxn modelId="{CD496DCF-3F90-4ABC-8EB1-24FD40331A54}" srcId="{88E5A078-038A-45A8-B11B-6D2790F386F9}" destId="{BD8AAAA9-EFC7-4CF5-8CD7-E628E1513A06}" srcOrd="1" destOrd="0" parTransId="{8E709DB5-2F5A-4FF6-B4FE-0A2123246E6C}" sibTransId="{BD296A1B-190F-4E51-AB33-B7701189277C}"/>
    <dgm:cxn modelId="{B5060253-86F4-4CD1-9785-997860F1F881}" type="presOf" srcId="{304A0297-331D-43F0-B7C1-6E61D4B1BCB4}" destId="{C778D5BC-7ACB-4CC0-96BE-7CFC257AEFF2}" srcOrd="0" destOrd="3" presId="urn:microsoft.com/office/officeart/2018/2/layout/IconLabelDescriptionList"/>
    <dgm:cxn modelId="{C9EADED4-D3F7-4919-8C05-F83FA8FDA9D3}" type="presOf" srcId="{88E5A078-038A-45A8-B11B-6D2790F386F9}" destId="{3DFB148A-A850-4FC1-A1F8-300BB8BEC22E}" srcOrd="0" destOrd="0" presId="urn:microsoft.com/office/officeart/2018/2/layout/IconLabelDescriptionList"/>
    <dgm:cxn modelId="{B79B3447-0656-4BFE-BF88-0EB0EF6127E1}" srcId="{15B72FF4-813E-4AA5-9F01-006A3DFE4B9F}" destId="{D21739F6-595E-4D9D-83B9-D5E04EF2FE54}" srcOrd="1" destOrd="0" parTransId="{720BDDD1-FEDC-4C00-AA98-932069684E06}" sibTransId="{379BBE98-CC49-40EB-9719-5B8802531490}"/>
    <dgm:cxn modelId="{79C69054-A304-466B-B828-FF44B83D0DFE}" srcId="{BD8AAAA9-EFC7-4CF5-8CD7-E628E1513A06}" destId="{93D9415A-EAED-417C-883C-18C7BECFCC01}" srcOrd="1" destOrd="0" parTransId="{62203A5C-252A-4368-9291-28A003CA324E}" sibTransId="{BA4697E5-51BD-43F4-87BB-4FC2AB0A8BFB}"/>
    <dgm:cxn modelId="{C63FB0BA-D206-4F2A-8017-F30ADF00A8AD}" type="presOf" srcId="{8FFD3C6E-9503-4B5B-A83E-21E61CE4E2DB}" destId="{D32AF2F4-D84E-429E-B6FB-E48A97699F66}" srcOrd="0" destOrd="0" presId="urn:microsoft.com/office/officeart/2018/2/layout/IconLabelDescriptionList"/>
    <dgm:cxn modelId="{90114F66-A296-4F3B-9926-2588DDBDE8FA}" srcId="{A7BD707F-087F-4394-B602-3AA8EE515DDB}" destId="{F858C1CF-149B-4BF4-A9F5-EC7E06FB8330}" srcOrd="2" destOrd="0" parTransId="{77E179BF-6886-494F-B1AD-45AF9CE21EAB}" sibTransId="{7272B838-7FFE-4B95-8FE7-FC069DB55BCB}"/>
    <dgm:cxn modelId="{6261E91C-D587-4BD1-B930-1F64399E5EDD}" type="presOf" srcId="{EF4C97D3-1715-490E-80F8-2F1A3A5A6755}" destId="{3B6262B6-AB19-4E2C-8B24-7C526328F745}" srcOrd="0" destOrd="1" presId="urn:microsoft.com/office/officeart/2018/2/layout/IconLabelDescriptionList"/>
    <dgm:cxn modelId="{0527A39D-EE9B-42EA-8A01-DBD86F542A98}" srcId="{BD8AAAA9-EFC7-4CF5-8CD7-E628E1513A06}" destId="{2710E824-E590-4840-A3D8-54D5D9AB621C}" srcOrd="0" destOrd="0" parTransId="{18EBFC96-5523-4463-B1E0-C73942CC1031}" sibTransId="{BB07AC33-1310-4515-A816-E72B121268A7}"/>
    <dgm:cxn modelId="{8594A042-40E3-476D-AA56-0CBE4EF5A38A}" type="presOf" srcId="{A7BD707F-087F-4394-B602-3AA8EE515DDB}" destId="{D7E9083D-0F43-498C-8F14-C2423DC0D9F2}" srcOrd="0" destOrd="0" presId="urn:microsoft.com/office/officeart/2018/2/layout/IconLabelDescriptionList"/>
    <dgm:cxn modelId="{50DD9C2A-FA06-464C-93B5-974FB8AD2044}" type="presOf" srcId="{2B303A13-893A-4301-85F7-062A7A8E634E}" destId="{52370634-0C31-4670-938F-99F1425AA9ED}" srcOrd="0" destOrd="0" presId="urn:microsoft.com/office/officeart/2018/2/layout/IconLabelDescriptionList"/>
    <dgm:cxn modelId="{66499434-A9D5-4E3F-9937-EAD77B113B81}" srcId="{8FFD3C6E-9503-4B5B-A83E-21E61CE4E2DB}" destId="{816B64BE-7C3C-4E30-8562-06F087DC73C8}" srcOrd="0" destOrd="0" parTransId="{9EACE468-2A53-4025-B818-57C694E82BEA}" sibTransId="{3AB9ECF7-C1C2-4029-AB9A-E042513F2053}"/>
    <dgm:cxn modelId="{6FBFCC23-4AEB-4D3F-83FC-80432369224D}" srcId="{A7BD707F-087F-4394-B602-3AA8EE515DDB}" destId="{9A2F0803-AF93-48F1-B71F-5A27E1666CD6}" srcOrd="0" destOrd="0" parTransId="{29824B13-56E1-48A1-A40F-4FFFD4B1DF5B}" sibTransId="{6F068A6C-331A-4AB6-A802-5D82DBFD3D12}"/>
    <dgm:cxn modelId="{66A7558A-7D50-4093-A4D6-13A550B5C46C}" type="presOf" srcId="{2710E824-E590-4840-A3D8-54D5D9AB621C}" destId="{63E77714-E602-4C01-A251-648AE27858FA}" srcOrd="0" destOrd="0" presId="urn:microsoft.com/office/officeart/2018/2/layout/IconLabelDescriptionList"/>
    <dgm:cxn modelId="{A3B5BB38-8393-4A89-81FB-CAE4E386B81F}" type="presOf" srcId="{D1752AAD-273C-4D86-BB47-FCAC76D56EC9}" destId="{3B6262B6-AB19-4E2C-8B24-7C526328F745}" srcOrd="0" destOrd="0" presId="urn:microsoft.com/office/officeart/2018/2/layout/IconLabelDescriptionList"/>
    <dgm:cxn modelId="{A9CD1ED4-8FA0-420F-A29C-FE5B1835AFAF}" type="presOf" srcId="{5490C661-DEB8-414B-B60D-1366057F734D}" destId="{C778D5BC-7ACB-4CC0-96BE-7CFC257AEFF2}" srcOrd="0" destOrd="1" presId="urn:microsoft.com/office/officeart/2018/2/layout/IconLabelDescriptionList"/>
    <dgm:cxn modelId="{D8CE7968-635F-4BD1-B026-852A2F172C87}" srcId="{88E5A078-038A-45A8-B11B-6D2790F386F9}" destId="{2B303A13-893A-4301-85F7-062A7A8E634E}" srcOrd="0" destOrd="0" parTransId="{131E2181-F1A2-43FA-B55C-7254E705F5E9}" sibTransId="{587F1520-CD77-426F-8D97-398D30C29690}"/>
    <dgm:cxn modelId="{655EA25F-FDAB-44D1-8EB9-52DCCF074BFE}" type="presOf" srcId="{15B72FF4-813E-4AA5-9F01-006A3DFE4B9F}" destId="{DA171586-C471-4CAC-97F1-D6D986665E9D}" srcOrd="0" destOrd="0" presId="urn:microsoft.com/office/officeart/2018/2/layout/IconLabelDescriptionList"/>
    <dgm:cxn modelId="{403658DB-B752-4389-B26C-A7B4F6DD28B4}" srcId="{8FFD3C6E-9503-4B5B-A83E-21E61CE4E2DB}" destId="{5490C661-DEB8-414B-B60D-1366057F734D}" srcOrd="1" destOrd="0" parTransId="{3AEB8B56-D69D-4F17-A61D-6203AB8EEC9F}" sibTransId="{4409BC02-DC37-452F-974B-58E115D81F47}"/>
    <dgm:cxn modelId="{A224B0B3-8013-4C52-9C5D-2E34ACA24D99}" type="presOf" srcId="{BD8AAAA9-EFC7-4CF5-8CD7-E628E1513A06}" destId="{05167FA6-704D-43D9-BCC0-FFB25A7CD158}" srcOrd="0" destOrd="0" presId="urn:microsoft.com/office/officeart/2018/2/layout/IconLabelDescriptionList"/>
    <dgm:cxn modelId="{23D43929-A01C-458A-8CA0-DED4D9163BF3}" type="presParOf" srcId="{3DFB148A-A850-4FC1-A1F8-300BB8BEC22E}" destId="{6896C78E-81B4-41E4-875B-68E175AC8DA1}" srcOrd="0" destOrd="0" presId="urn:microsoft.com/office/officeart/2018/2/layout/IconLabelDescriptionList"/>
    <dgm:cxn modelId="{02D1B308-30EC-4C8B-9BC9-DF5948D6874A}" type="presParOf" srcId="{6896C78E-81B4-41E4-875B-68E175AC8DA1}" destId="{AE4B27DA-223B-4D5B-A1A5-CFE049547D80}" srcOrd="0" destOrd="0" presId="urn:microsoft.com/office/officeart/2018/2/layout/IconLabelDescriptionList"/>
    <dgm:cxn modelId="{E4A1A3A3-0589-427F-9234-78E3747CDB74}" type="presParOf" srcId="{6896C78E-81B4-41E4-875B-68E175AC8DA1}" destId="{552A046E-EC78-4192-A8B1-2C26ACF2C7C9}" srcOrd="1" destOrd="0" presId="urn:microsoft.com/office/officeart/2018/2/layout/IconLabelDescriptionList"/>
    <dgm:cxn modelId="{64FDCB0B-0C09-4EEF-A033-E24A61634377}" type="presParOf" srcId="{6896C78E-81B4-41E4-875B-68E175AC8DA1}" destId="{52370634-0C31-4670-938F-99F1425AA9ED}" srcOrd="2" destOrd="0" presId="urn:microsoft.com/office/officeart/2018/2/layout/IconLabelDescriptionList"/>
    <dgm:cxn modelId="{CCB1BAF3-E05C-4C19-AFFA-75800ACC3436}" type="presParOf" srcId="{6896C78E-81B4-41E4-875B-68E175AC8DA1}" destId="{C160AD6E-0B23-43C9-8C63-D806EE329E8E}" srcOrd="3" destOrd="0" presId="urn:microsoft.com/office/officeart/2018/2/layout/IconLabelDescriptionList"/>
    <dgm:cxn modelId="{99276486-203D-4177-9F1F-FDAD4533DB14}" type="presParOf" srcId="{6896C78E-81B4-41E4-875B-68E175AC8DA1}" destId="{3B6262B6-AB19-4E2C-8B24-7C526328F745}" srcOrd="4" destOrd="0" presId="urn:microsoft.com/office/officeart/2018/2/layout/IconLabelDescriptionList"/>
    <dgm:cxn modelId="{11D60267-655F-41D9-B879-B201B77D6B50}" type="presParOf" srcId="{3DFB148A-A850-4FC1-A1F8-300BB8BEC22E}" destId="{1F408149-CE39-460D-9573-399CCD15C5AA}" srcOrd="1" destOrd="0" presId="urn:microsoft.com/office/officeart/2018/2/layout/IconLabelDescriptionList"/>
    <dgm:cxn modelId="{986FA2F5-FB02-47C4-8FE1-935BFC2329EB}" type="presParOf" srcId="{3DFB148A-A850-4FC1-A1F8-300BB8BEC22E}" destId="{17051555-C7DE-49F1-9E27-EFD409357CA9}" srcOrd="2" destOrd="0" presId="urn:microsoft.com/office/officeart/2018/2/layout/IconLabelDescriptionList"/>
    <dgm:cxn modelId="{F3C38ACB-2201-4AC0-B090-D9163433FDC2}" type="presParOf" srcId="{17051555-C7DE-49F1-9E27-EFD409357CA9}" destId="{6218F9D3-27B8-45D7-9931-179D18132C74}" srcOrd="0" destOrd="0" presId="urn:microsoft.com/office/officeart/2018/2/layout/IconLabelDescriptionList"/>
    <dgm:cxn modelId="{D5AAFC56-4589-4411-A169-48FE272BD399}" type="presParOf" srcId="{17051555-C7DE-49F1-9E27-EFD409357CA9}" destId="{61F54F74-D497-4D0B-99DF-E768AC6485E8}" srcOrd="1" destOrd="0" presId="urn:microsoft.com/office/officeart/2018/2/layout/IconLabelDescriptionList"/>
    <dgm:cxn modelId="{074117EC-635D-4113-B72A-D72C446D5C84}" type="presParOf" srcId="{17051555-C7DE-49F1-9E27-EFD409357CA9}" destId="{05167FA6-704D-43D9-BCC0-FFB25A7CD158}" srcOrd="2" destOrd="0" presId="urn:microsoft.com/office/officeart/2018/2/layout/IconLabelDescriptionList"/>
    <dgm:cxn modelId="{93BA6A4C-4D74-4A61-ABAE-C7D8F87353FF}" type="presParOf" srcId="{17051555-C7DE-49F1-9E27-EFD409357CA9}" destId="{779C0BF2-E261-426A-82F8-D108224EA8DF}" srcOrd="3" destOrd="0" presId="urn:microsoft.com/office/officeart/2018/2/layout/IconLabelDescriptionList"/>
    <dgm:cxn modelId="{B39A3E0E-6B3F-4299-8332-4B6271848F1F}" type="presParOf" srcId="{17051555-C7DE-49F1-9E27-EFD409357CA9}" destId="{63E77714-E602-4C01-A251-648AE27858FA}" srcOrd="4" destOrd="0" presId="urn:microsoft.com/office/officeart/2018/2/layout/IconLabelDescriptionList"/>
    <dgm:cxn modelId="{2B7F1C1E-7352-43DB-ABAE-F2F6066A94E0}" type="presParOf" srcId="{3DFB148A-A850-4FC1-A1F8-300BB8BEC22E}" destId="{00BA5121-CE27-4E6C-A643-F098159E4C3D}" srcOrd="3" destOrd="0" presId="urn:microsoft.com/office/officeart/2018/2/layout/IconLabelDescriptionList"/>
    <dgm:cxn modelId="{C7B45E3C-5EB4-4065-8E48-27A805E7A15B}" type="presParOf" srcId="{3DFB148A-A850-4FC1-A1F8-300BB8BEC22E}" destId="{5275ADEF-2E5C-48D7-9771-CEBD843729AE}" srcOrd="4" destOrd="0" presId="urn:microsoft.com/office/officeart/2018/2/layout/IconLabelDescriptionList"/>
    <dgm:cxn modelId="{98D7DD44-6583-40EC-96E0-10BFB8600470}" type="presParOf" srcId="{5275ADEF-2E5C-48D7-9771-CEBD843729AE}" destId="{28921E9D-BFC6-4AAC-B937-BE01663664DD}" srcOrd="0" destOrd="0" presId="urn:microsoft.com/office/officeart/2018/2/layout/IconLabelDescriptionList"/>
    <dgm:cxn modelId="{EF537838-0EC0-4025-9258-7160ACDF7450}" type="presParOf" srcId="{5275ADEF-2E5C-48D7-9771-CEBD843729AE}" destId="{C5CA0FFC-04E3-45FB-8AEC-C541414EF3C6}" srcOrd="1" destOrd="0" presId="urn:microsoft.com/office/officeart/2018/2/layout/IconLabelDescriptionList"/>
    <dgm:cxn modelId="{A6EC3797-C4EB-4307-B03D-7AE025F1E52E}" type="presParOf" srcId="{5275ADEF-2E5C-48D7-9771-CEBD843729AE}" destId="{D7E9083D-0F43-498C-8F14-C2423DC0D9F2}" srcOrd="2" destOrd="0" presId="urn:microsoft.com/office/officeart/2018/2/layout/IconLabelDescriptionList"/>
    <dgm:cxn modelId="{B6E3758B-270D-4D94-AA46-67A39455B81C}" type="presParOf" srcId="{5275ADEF-2E5C-48D7-9771-CEBD843729AE}" destId="{5A787AA8-A530-4B7C-8905-CFF882C72E39}" srcOrd="3" destOrd="0" presId="urn:microsoft.com/office/officeart/2018/2/layout/IconLabelDescriptionList"/>
    <dgm:cxn modelId="{A5CC633A-670E-4D3E-82BB-D042494ADC99}" type="presParOf" srcId="{5275ADEF-2E5C-48D7-9771-CEBD843729AE}" destId="{2B7E2547-4EA9-498F-92F3-80F54DC39AF0}" srcOrd="4" destOrd="0" presId="urn:microsoft.com/office/officeart/2018/2/layout/IconLabelDescriptionList"/>
    <dgm:cxn modelId="{F29A466C-A085-4374-94BD-DAB6FBF4EF7C}" type="presParOf" srcId="{3DFB148A-A850-4FC1-A1F8-300BB8BEC22E}" destId="{0A4420FE-EF58-4C42-BDB8-C44169183092}" srcOrd="5" destOrd="0" presId="urn:microsoft.com/office/officeart/2018/2/layout/IconLabelDescriptionList"/>
    <dgm:cxn modelId="{1498E942-2938-4BE4-879D-0AA8B3CE9E11}" type="presParOf" srcId="{3DFB148A-A850-4FC1-A1F8-300BB8BEC22E}" destId="{052A8FE6-5F77-4F6E-889A-A8253222FC33}" srcOrd="6" destOrd="0" presId="urn:microsoft.com/office/officeart/2018/2/layout/IconLabelDescriptionList"/>
    <dgm:cxn modelId="{FFAAC7BB-BB94-4505-B5EF-1E667092EA2D}" type="presParOf" srcId="{052A8FE6-5F77-4F6E-889A-A8253222FC33}" destId="{A37EE31C-7BEE-43BE-A44D-E50737BB1029}" srcOrd="0" destOrd="0" presId="urn:microsoft.com/office/officeart/2018/2/layout/IconLabelDescriptionList"/>
    <dgm:cxn modelId="{555E23F6-0912-4C55-A0D9-5FB1894F96ED}" type="presParOf" srcId="{052A8FE6-5F77-4F6E-889A-A8253222FC33}" destId="{394B0E80-353B-47AC-AC26-C4279DE8D7E4}" srcOrd="1" destOrd="0" presId="urn:microsoft.com/office/officeart/2018/2/layout/IconLabelDescriptionList"/>
    <dgm:cxn modelId="{83771C98-74DD-4779-A787-85CC982EB73F}" type="presParOf" srcId="{052A8FE6-5F77-4F6E-889A-A8253222FC33}" destId="{D32AF2F4-D84E-429E-B6FB-E48A97699F66}" srcOrd="2" destOrd="0" presId="urn:microsoft.com/office/officeart/2018/2/layout/IconLabelDescriptionList"/>
    <dgm:cxn modelId="{8161CC39-5F70-40FF-8DC7-68898B98BB05}" type="presParOf" srcId="{052A8FE6-5F77-4F6E-889A-A8253222FC33}" destId="{0796336E-2089-4CD8-90A8-12F3209F2637}" srcOrd="3" destOrd="0" presId="urn:microsoft.com/office/officeart/2018/2/layout/IconLabelDescriptionList"/>
    <dgm:cxn modelId="{CC9D6751-B9E5-43C0-903E-E133E0ABB437}" type="presParOf" srcId="{052A8FE6-5F77-4F6E-889A-A8253222FC33}" destId="{C778D5BC-7ACB-4CC0-96BE-7CFC257AEFF2}" srcOrd="4" destOrd="0" presId="urn:microsoft.com/office/officeart/2018/2/layout/IconLabelDescriptionList"/>
    <dgm:cxn modelId="{AEE537E7-27B2-4F3F-9AC0-E420DA95247E}" type="presParOf" srcId="{3DFB148A-A850-4FC1-A1F8-300BB8BEC22E}" destId="{99B68A40-1A4D-490D-A491-75CC6FCCF247}" srcOrd="7" destOrd="0" presId="urn:microsoft.com/office/officeart/2018/2/layout/IconLabelDescriptionList"/>
    <dgm:cxn modelId="{2D46EB9C-5CC1-4F59-ABE6-832033CCF66F}" type="presParOf" srcId="{3DFB148A-A850-4FC1-A1F8-300BB8BEC22E}" destId="{053731EC-8CCE-41A6-AE96-654ED5922F84}" srcOrd="8" destOrd="0" presId="urn:microsoft.com/office/officeart/2018/2/layout/IconLabelDescriptionList"/>
    <dgm:cxn modelId="{EE1BA470-033F-4468-9E19-CF91A69EB341}" type="presParOf" srcId="{053731EC-8CCE-41A6-AE96-654ED5922F84}" destId="{0F851EB6-62E1-40A0-9EA5-EAB9C467AC31}" srcOrd="0" destOrd="0" presId="urn:microsoft.com/office/officeart/2018/2/layout/IconLabelDescriptionList"/>
    <dgm:cxn modelId="{BDE6A584-9FAD-4733-B2AC-BF5A2148A45D}" type="presParOf" srcId="{053731EC-8CCE-41A6-AE96-654ED5922F84}" destId="{C026DE49-255D-4ACE-B402-B0BEEB60CA4A}" srcOrd="1" destOrd="0" presId="urn:microsoft.com/office/officeart/2018/2/layout/IconLabelDescriptionList"/>
    <dgm:cxn modelId="{5C00E39A-3F42-4E11-9409-5BC93D1C8D39}" type="presParOf" srcId="{053731EC-8CCE-41A6-AE96-654ED5922F84}" destId="{DA171586-C471-4CAC-97F1-D6D986665E9D}" srcOrd="2" destOrd="0" presId="urn:microsoft.com/office/officeart/2018/2/layout/IconLabelDescriptionList"/>
    <dgm:cxn modelId="{0E977DED-14B4-4B10-8BDE-451ABC32A286}" type="presParOf" srcId="{053731EC-8CCE-41A6-AE96-654ED5922F84}" destId="{7EDEDC9A-A1DC-41D9-84DB-D9FF7DD0CFA0}" srcOrd="3" destOrd="0" presId="urn:microsoft.com/office/officeart/2018/2/layout/IconLabelDescriptionList"/>
    <dgm:cxn modelId="{AD75982F-B37F-4F0B-A787-FD319D359854}" type="presParOf" srcId="{053731EC-8CCE-41A6-AE96-654ED5922F84}" destId="{BA1056EB-FFBB-4F73-820C-F07E9A1D3548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58334008-C483-41DF-9ABC-5EE8101CC255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9A715A88-B989-4615-81E8-44BBA01D9C03}">
      <dgm:prSet/>
      <dgm:spPr/>
      <dgm:t>
        <a:bodyPr/>
        <a:lstStyle/>
        <a:p>
          <a:r>
            <a:rPr lang="en-US"/>
            <a:t>Alert evaluation framework </a:t>
          </a:r>
        </a:p>
      </dgm:t>
    </dgm:pt>
    <dgm:pt modelId="{B0F5F5E2-5B3D-4DE5-93E0-C26A292B1ACC}" type="parTrans" cxnId="{58C72221-B13E-4813-81CD-2C17CD59A546}">
      <dgm:prSet/>
      <dgm:spPr/>
      <dgm:t>
        <a:bodyPr/>
        <a:lstStyle/>
        <a:p>
          <a:endParaRPr lang="en-US"/>
        </a:p>
      </dgm:t>
    </dgm:pt>
    <dgm:pt modelId="{99CCAADB-8F31-4F40-88B7-7209BB66FF2C}" type="sibTrans" cxnId="{58C72221-B13E-4813-81CD-2C17CD59A546}">
      <dgm:prSet/>
      <dgm:spPr/>
      <dgm:t>
        <a:bodyPr/>
        <a:lstStyle/>
        <a:p>
          <a:endParaRPr lang="en-US"/>
        </a:p>
      </dgm:t>
    </dgm:pt>
    <dgm:pt modelId="{416ED26A-457C-4BA1-B491-CF4128E4EF7B}">
      <dgm:prSet/>
      <dgm:spPr/>
      <dgm:t>
        <a:bodyPr/>
        <a:lstStyle/>
        <a:p>
          <a:r>
            <a:rPr lang="en-US"/>
            <a:t>Monitoring and Evaluation Process</a:t>
          </a:r>
        </a:p>
      </dgm:t>
    </dgm:pt>
    <dgm:pt modelId="{733991BE-B793-46EE-988A-3D3DDF1F9DEC}" type="parTrans" cxnId="{30B1529B-EFE1-414C-8679-5EE9B68BBFBE}">
      <dgm:prSet/>
      <dgm:spPr/>
      <dgm:t>
        <a:bodyPr/>
        <a:lstStyle/>
        <a:p>
          <a:endParaRPr lang="en-US"/>
        </a:p>
      </dgm:t>
    </dgm:pt>
    <dgm:pt modelId="{05C18B7E-2F47-4ADB-8B92-CCEB97E41A51}" type="sibTrans" cxnId="{30B1529B-EFE1-414C-8679-5EE9B68BBFBE}">
      <dgm:prSet/>
      <dgm:spPr/>
      <dgm:t>
        <a:bodyPr/>
        <a:lstStyle/>
        <a:p>
          <a:endParaRPr lang="en-US"/>
        </a:p>
      </dgm:t>
    </dgm:pt>
    <dgm:pt modelId="{94761B08-494D-449B-9162-F0E6047BD8E6}">
      <dgm:prSet/>
      <dgm:spPr/>
      <dgm:t>
        <a:bodyPr/>
        <a:lstStyle/>
        <a:p>
          <a:r>
            <a:rPr lang="en-US"/>
            <a:t>Responsiveness</a:t>
          </a:r>
        </a:p>
      </dgm:t>
    </dgm:pt>
    <dgm:pt modelId="{0D63CB93-C9C2-4FBF-AD2A-24467EA0E457}" type="parTrans" cxnId="{6CE92B19-8AB6-4C3B-9A2D-362C94A9A916}">
      <dgm:prSet/>
      <dgm:spPr/>
      <dgm:t>
        <a:bodyPr/>
        <a:lstStyle/>
        <a:p>
          <a:endParaRPr lang="en-US"/>
        </a:p>
      </dgm:t>
    </dgm:pt>
    <dgm:pt modelId="{E17C470A-D3AC-4C9C-9421-EB1F712CF6FD}" type="sibTrans" cxnId="{6CE92B19-8AB6-4C3B-9A2D-362C94A9A916}">
      <dgm:prSet/>
      <dgm:spPr/>
      <dgm:t>
        <a:bodyPr/>
        <a:lstStyle/>
        <a:p>
          <a:endParaRPr lang="en-US"/>
        </a:p>
      </dgm:t>
    </dgm:pt>
    <dgm:pt modelId="{09CDFAB8-B467-4255-ADF7-0563C875AEC9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http://www.leapfroggroup.org/survey-materials/get-started</a:t>
          </a:r>
          <a:endParaRPr lang="en-US"/>
        </a:p>
      </dgm:t>
    </dgm:pt>
    <dgm:pt modelId="{48265B8A-D5FF-4C6C-8006-8E9D346C8827}" type="parTrans" cxnId="{0D7A5FEA-F3B2-4203-9C41-387C8FDB07DF}">
      <dgm:prSet/>
      <dgm:spPr/>
      <dgm:t>
        <a:bodyPr/>
        <a:lstStyle/>
        <a:p>
          <a:endParaRPr lang="en-US"/>
        </a:p>
      </dgm:t>
    </dgm:pt>
    <dgm:pt modelId="{D2FF7CB7-2886-41D4-B9EB-E6AFF9212C38}" type="sibTrans" cxnId="{0D7A5FEA-F3B2-4203-9C41-387C8FDB07DF}">
      <dgm:prSet/>
      <dgm:spPr/>
      <dgm:t>
        <a:bodyPr/>
        <a:lstStyle/>
        <a:p>
          <a:endParaRPr lang="en-US"/>
        </a:p>
      </dgm:t>
    </dgm:pt>
    <dgm:pt modelId="{000C56E3-ED25-403D-BF04-DDA39B741DE4}" type="pres">
      <dgm:prSet presAssocID="{58334008-C483-41DF-9ABC-5EE8101CC255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CFF3168B-01F1-42E0-A48C-A6CD9B5C7310}" type="pres">
      <dgm:prSet presAssocID="{9A715A88-B989-4615-81E8-44BBA01D9C03}" presName="thickLine" presStyleLbl="alignNode1" presStyleIdx="0" presStyleCnt="4"/>
      <dgm:spPr/>
    </dgm:pt>
    <dgm:pt modelId="{702BC131-2375-436F-AACD-0A58418D4437}" type="pres">
      <dgm:prSet presAssocID="{9A715A88-B989-4615-81E8-44BBA01D9C03}" presName="horz1" presStyleCnt="0"/>
      <dgm:spPr/>
    </dgm:pt>
    <dgm:pt modelId="{090351DB-50FA-432A-AC8D-07D8FAFA43C2}" type="pres">
      <dgm:prSet presAssocID="{9A715A88-B989-4615-81E8-44BBA01D9C03}" presName="tx1" presStyleLbl="revTx" presStyleIdx="0" presStyleCnt="4"/>
      <dgm:spPr/>
      <dgm:t>
        <a:bodyPr/>
        <a:lstStyle/>
        <a:p>
          <a:endParaRPr lang="en-US"/>
        </a:p>
      </dgm:t>
    </dgm:pt>
    <dgm:pt modelId="{32C215CA-7D4A-4938-A387-388043C8A82C}" type="pres">
      <dgm:prSet presAssocID="{9A715A88-B989-4615-81E8-44BBA01D9C03}" presName="vert1" presStyleCnt="0"/>
      <dgm:spPr/>
    </dgm:pt>
    <dgm:pt modelId="{D52755C3-1EA6-4DA4-82B1-49E69CE06BD3}" type="pres">
      <dgm:prSet presAssocID="{416ED26A-457C-4BA1-B491-CF4128E4EF7B}" presName="thickLine" presStyleLbl="alignNode1" presStyleIdx="1" presStyleCnt="4"/>
      <dgm:spPr/>
    </dgm:pt>
    <dgm:pt modelId="{EBA8C4B7-45FF-4EFE-9E9C-8D8DDAA2B4F5}" type="pres">
      <dgm:prSet presAssocID="{416ED26A-457C-4BA1-B491-CF4128E4EF7B}" presName="horz1" presStyleCnt="0"/>
      <dgm:spPr/>
    </dgm:pt>
    <dgm:pt modelId="{A611F0C1-A657-4BEA-8880-9A8DEA033B99}" type="pres">
      <dgm:prSet presAssocID="{416ED26A-457C-4BA1-B491-CF4128E4EF7B}" presName="tx1" presStyleLbl="revTx" presStyleIdx="1" presStyleCnt="4"/>
      <dgm:spPr/>
      <dgm:t>
        <a:bodyPr/>
        <a:lstStyle/>
        <a:p>
          <a:endParaRPr lang="en-US"/>
        </a:p>
      </dgm:t>
    </dgm:pt>
    <dgm:pt modelId="{B5875881-1C71-4A56-AE3E-22D50DB72B79}" type="pres">
      <dgm:prSet presAssocID="{416ED26A-457C-4BA1-B491-CF4128E4EF7B}" presName="vert1" presStyleCnt="0"/>
      <dgm:spPr/>
    </dgm:pt>
    <dgm:pt modelId="{BA5D4FBA-08CE-4A30-ADD1-ECB5BB8ADB8B}" type="pres">
      <dgm:prSet presAssocID="{94761B08-494D-449B-9162-F0E6047BD8E6}" presName="thickLine" presStyleLbl="alignNode1" presStyleIdx="2" presStyleCnt="4"/>
      <dgm:spPr/>
    </dgm:pt>
    <dgm:pt modelId="{E2F08E23-B58C-4C83-AA3E-B07FEEFBEA9F}" type="pres">
      <dgm:prSet presAssocID="{94761B08-494D-449B-9162-F0E6047BD8E6}" presName="horz1" presStyleCnt="0"/>
      <dgm:spPr/>
    </dgm:pt>
    <dgm:pt modelId="{5769BA04-B712-43E2-A2EC-BC4514CF30C9}" type="pres">
      <dgm:prSet presAssocID="{94761B08-494D-449B-9162-F0E6047BD8E6}" presName="tx1" presStyleLbl="revTx" presStyleIdx="2" presStyleCnt="4"/>
      <dgm:spPr/>
      <dgm:t>
        <a:bodyPr/>
        <a:lstStyle/>
        <a:p>
          <a:endParaRPr lang="en-US"/>
        </a:p>
      </dgm:t>
    </dgm:pt>
    <dgm:pt modelId="{24276E28-7126-4881-8D61-EC234D9DDE47}" type="pres">
      <dgm:prSet presAssocID="{94761B08-494D-449B-9162-F0E6047BD8E6}" presName="vert1" presStyleCnt="0"/>
      <dgm:spPr/>
    </dgm:pt>
    <dgm:pt modelId="{682DDA9B-6AEB-4667-A433-06DF4695785F}" type="pres">
      <dgm:prSet presAssocID="{09CDFAB8-B467-4255-ADF7-0563C875AEC9}" presName="thickLine" presStyleLbl="alignNode1" presStyleIdx="3" presStyleCnt="4"/>
      <dgm:spPr/>
    </dgm:pt>
    <dgm:pt modelId="{3CAB0FAF-7E1D-4FA8-ABBE-4174BE3CC116}" type="pres">
      <dgm:prSet presAssocID="{09CDFAB8-B467-4255-ADF7-0563C875AEC9}" presName="horz1" presStyleCnt="0"/>
      <dgm:spPr/>
    </dgm:pt>
    <dgm:pt modelId="{73DFE5F4-A572-44CB-ABCC-ACADB0CB5A6F}" type="pres">
      <dgm:prSet presAssocID="{09CDFAB8-B467-4255-ADF7-0563C875AEC9}" presName="tx1" presStyleLbl="revTx" presStyleIdx="3" presStyleCnt="4"/>
      <dgm:spPr/>
      <dgm:t>
        <a:bodyPr/>
        <a:lstStyle/>
        <a:p>
          <a:endParaRPr lang="en-US"/>
        </a:p>
      </dgm:t>
    </dgm:pt>
    <dgm:pt modelId="{07234156-802E-4371-8178-7A8C47F02803}" type="pres">
      <dgm:prSet presAssocID="{09CDFAB8-B467-4255-ADF7-0563C875AEC9}" presName="vert1" presStyleCnt="0"/>
      <dgm:spPr/>
    </dgm:pt>
  </dgm:ptLst>
  <dgm:cxnLst>
    <dgm:cxn modelId="{C62339BA-2F20-43FF-8F97-A1BBF76EED6E}" type="presOf" srcId="{94761B08-494D-449B-9162-F0E6047BD8E6}" destId="{5769BA04-B712-43E2-A2EC-BC4514CF30C9}" srcOrd="0" destOrd="0" presId="urn:microsoft.com/office/officeart/2008/layout/LinedList"/>
    <dgm:cxn modelId="{6CE92B19-8AB6-4C3B-9A2D-362C94A9A916}" srcId="{58334008-C483-41DF-9ABC-5EE8101CC255}" destId="{94761B08-494D-449B-9162-F0E6047BD8E6}" srcOrd="2" destOrd="0" parTransId="{0D63CB93-C9C2-4FBF-AD2A-24467EA0E457}" sibTransId="{E17C470A-D3AC-4C9C-9421-EB1F712CF6FD}"/>
    <dgm:cxn modelId="{58C72221-B13E-4813-81CD-2C17CD59A546}" srcId="{58334008-C483-41DF-9ABC-5EE8101CC255}" destId="{9A715A88-B989-4615-81E8-44BBA01D9C03}" srcOrd="0" destOrd="0" parTransId="{B0F5F5E2-5B3D-4DE5-93E0-C26A292B1ACC}" sibTransId="{99CCAADB-8F31-4F40-88B7-7209BB66FF2C}"/>
    <dgm:cxn modelId="{30B1529B-EFE1-414C-8679-5EE9B68BBFBE}" srcId="{58334008-C483-41DF-9ABC-5EE8101CC255}" destId="{416ED26A-457C-4BA1-B491-CF4128E4EF7B}" srcOrd="1" destOrd="0" parTransId="{733991BE-B793-46EE-988A-3D3DDF1F9DEC}" sibTransId="{05C18B7E-2F47-4ADB-8B92-CCEB97E41A51}"/>
    <dgm:cxn modelId="{298B97DA-43FC-4EC6-AB2A-4DD7ACCC7A88}" type="presOf" srcId="{416ED26A-457C-4BA1-B491-CF4128E4EF7B}" destId="{A611F0C1-A657-4BEA-8880-9A8DEA033B99}" srcOrd="0" destOrd="0" presId="urn:microsoft.com/office/officeart/2008/layout/LinedList"/>
    <dgm:cxn modelId="{685119C0-1AD4-4DFD-B926-4E4108BD5EE3}" type="presOf" srcId="{09CDFAB8-B467-4255-ADF7-0563C875AEC9}" destId="{73DFE5F4-A572-44CB-ABCC-ACADB0CB5A6F}" srcOrd="0" destOrd="0" presId="urn:microsoft.com/office/officeart/2008/layout/LinedList"/>
    <dgm:cxn modelId="{4CF5715F-09CD-419A-B732-993C4B1EB7D3}" type="presOf" srcId="{9A715A88-B989-4615-81E8-44BBA01D9C03}" destId="{090351DB-50FA-432A-AC8D-07D8FAFA43C2}" srcOrd="0" destOrd="0" presId="urn:microsoft.com/office/officeart/2008/layout/LinedList"/>
    <dgm:cxn modelId="{AC2D6205-DA86-429F-8CD6-B8263F5B81BE}" type="presOf" srcId="{58334008-C483-41DF-9ABC-5EE8101CC255}" destId="{000C56E3-ED25-403D-BF04-DDA39B741DE4}" srcOrd="0" destOrd="0" presId="urn:microsoft.com/office/officeart/2008/layout/LinedList"/>
    <dgm:cxn modelId="{0D7A5FEA-F3B2-4203-9C41-387C8FDB07DF}" srcId="{58334008-C483-41DF-9ABC-5EE8101CC255}" destId="{09CDFAB8-B467-4255-ADF7-0563C875AEC9}" srcOrd="3" destOrd="0" parTransId="{48265B8A-D5FF-4C6C-8006-8E9D346C8827}" sibTransId="{D2FF7CB7-2886-41D4-B9EB-E6AFF9212C38}"/>
    <dgm:cxn modelId="{DBB7A4EB-9905-4B1F-ADDF-7005641384A6}" type="presParOf" srcId="{000C56E3-ED25-403D-BF04-DDA39B741DE4}" destId="{CFF3168B-01F1-42E0-A48C-A6CD9B5C7310}" srcOrd="0" destOrd="0" presId="urn:microsoft.com/office/officeart/2008/layout/LinedList"/>
    <dgm:cxn modelId="{6535C076-EEE8-4A5A-B160-E4A5A4A14D60}" type="presParOf" srcId="{000C56E3-ED25-403D-BF04-DDA39B741DE4}" destId="{702BC131-2375-436F-AACD-0A58418D4437}" srcOrd="1" destOrd="0" presId="urn:microsoft.com/office/officeart/2008/layout/LinedList"/>
    <dgm:cxn modelId="{C101E4F6-6DCD-49D7-83D8-1DFA92DCAF66}" type="presParOf" srcId="{702BC131-2375-436F-AACD-0A58418D4437}" destId="{090351DB-50FA-432A-AC8D-07D8FAFA43C2}" srcOrd="0" destOrd="0" presId="urn:microsoft.com/office/officeart/2008/layout/LinedList"/>
    <dgm:cxn modelId="{240EB55B-5259-452E-9169-D95A09F82C9C}" type="presParOf" srcId="{702BC131-2375-436F-AACD-0A58418D4437}" destId="{32C215CA-7D4A-4938-A387-388043C8A82C}" srcOrd="1" destOrd="0" presId="urn:microsoft.com/office/officeart/2008/layout/LinedList"/>
    <dgm:cxn modelId="{EDB4003A-76AB-4AF7-8935-81746D2AEA7B}" type="presParOf" srcId="{000C56E3-ED25-403D-BF04-DDA39B741DE4}" destId="{D52755C3-1EA6-4DA4-82B1-49E69CE06BD3}" srcOrd="2" destOrd="0" presId="urn:microsoft.com/office/officeart/2008/layout/LinedList"/>
    <dgm:cxn modelId="{CBCFDAE4-2862-4F88-BBF5-D75217AEF315}" type="presParOf" srcId="{000C56E3-ED25-403D-BF04-DDA39B741DE4}" destId="{EBA8C4B7-45FF-4EFE-9E9C-8D8DDAA2B4F5}" srcOrd="3" destOrd="0" presId="urn:microsoft.com/office/officeart/2008/layout/LinedList"/>
    <dgm:cxn modelId="{15BA367F-91DB-4EDE-985F-24542AA7E981}" type="presParOf" srcId="{EBA8C4B7-45FF-4EFE-9E9C-8D8DDAA2B4F5}" destId="{A611F0C1-A657-4BEA-8880-9A8DEA033B99}" srcOrd="0" destOrd="0" presId="urn:microsoft.com/office/officeart/2008/layout/LinedList"/>
    <dgm:cxn modelId="{D87BED1A-7D83-4B79-AFA2-6FF42BDB15AD}" type="presParOf" srcId="{EBA8C4B7-45FF-4EFE-9E9C-8D8DDAA2B4F5}" destId="{B5875881-1C71-4A56-AE3E-22D50DB72B79}" srcOrd="1" destOrd="0" presId="urn:microsoft.com/office/officeart/2008/layout/LinedList"/>
    <dgm:cxn modelId="{AE9DBE01-1BFC-49CF-A856-12125AA98BE0}" type="presParOf" srcId="{000C56E3-ED25-403D-BF04-DDA39B741DE4}" destId="{BA5D4FBA-08CE-4A30-ADD1-ECB5BB8ADB8B}" srcOrd="4" destOrd="0" presId="urn:microsoft.com/office/officeart/2008/layout/LinedList"/>
    <dgm:cxn modelId="{50B17D73-3CF9-4EDF-AF7B-5B99F2D26FEE}" type="presParOf" srcId="{000C56E3-ED25-403D-BF04-DDA39B741DE4}" destId="{E2F08E23-B58C-4C83-AA3E-B07FEEFBEA9F}" srcOrd="5" destOrd="0" presId="urn:microsoft.com/office/officeart/2008/layout/LinedList"/>
    <dgm:cxn modelId="{80B284A8-E434-4755-BEFD-D52E3159B8A6}" type="presParOf" srcId="{E2F08E23-B58C-4C83-AA3E-B07FEEFBEA9F}" destId="{5769BA04-B712-43E2-A2EC-BC4514CF30C9}" srcOrd="0" destOrd="0" presId="urn:microsoft.com/office/officeart/2008/layout/LinedList"/>
    <dgm:cxn modelId="{9846A01C-8892-4D64-ACA7-9E0DAC83D4AC}" type="presParOf" srcId="{E2F08E23-B58C-4C83-AA3E-B07FEEFBEA9F}" destId="{24276E28-7126-4881-8D61-EC234D9DDE47}" srcOrd="1" destOrd="0" presId="urn:microsoft.com/office/officeart/2008/layout/LinedList"/>
    <dgm:cxn modelId="{2FE39F93-A783-4AD5-821C-E65B187CF754}" type="presParOf" srcId="{000C56E3-ED25-403D-BF04-DDA39B741DE4}" destId="{682DDA9B-6AEB-4667-A433-06DF4695785F}" srcOrd="6" destOrd="0" presId="urn:microsoft.com/office/officeart/2008/layout/LinedList"/>
    <dgm:cxn modelId="{39450EBF-9955-4FC7-B3AF-CD113BFF3564}" type="presParOf" srcId="{000C56E3-ED25-403D-BF04-DDA39B741DE4}" destId="{3CAB0FAF-7E1D-4FA8-ABBE-4174BE3CC116}" srcOrd="7" destOrd="0" presId="urn:microsoft.com/office/officeart/2008/layout/LinedList"/>
    <dgm:cxn modelId="{1B2C4B40-195B-427B-92DB-2D3F9356711C}" type="presParOf" srcId="{3CAB0FAF-7E1D-4FA8-ABBE-4174BE3CC116}" destId="{73DFE5F4-A572-44CB-ABCC-ACADB0CB5A6F}" srcOrd="0" destOrd="0" presId="urn:microsoft.com/office/officeart/2008/layout/LinedList"/>
    <dgm:cxn modelId="{CC331D4D-2CCC-46A4-BF63-1090D229F20A}" type="presParOf" srcId="{3CAB0FAF-7E1D-4FA8-ABBE-4174BE3CC116}" destId="{07234156-802E-4371-8178-7A8C47F0280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1D2C4D-F261-420E-84F3-20F3BF51AF9F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1D4FED03-502F-4B3B-BBB8-08A87012689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Medication errors occur in 4-6% of ALL medication orders</a:t>
          </a:r>
        </a:p>
      </dgm:t>
    </dgm:pt>
    <dgm:pt modelId="{2EEF7567-87C5-4C87-8856-BF92AFB83A82}" type="parTrans" cxnId="{1DB68235-70B6-4C45-8A88-F63F91F677FC}">
      <dgm:prSet/>
      <dgm:spPr/>
      <dgm:t>
        <a:bodyPr/>
        <a:lstStyle/>
        <a:p>
          <a:endParaRPr lang="en-US"/>
        </a:p>
      </dgm:t>
    </dgm:pt>
    <dgm:pt modelId="{6279A8EB-65F4-4B85-9A95-A6D3FAECE7CE}" type="sibTrans" cxnId="{1DB68235-70B6-4C45-8A88-F63F91F677FC}">
      <dgm:prSet phldrT="01"/>
      <dgm:spPr/>
      <dgm:t>
        <a:bodyPr/>
        <a:lstStyle/>
        <a:p>
          <a:endParaRPr lang="en-US"/>
        </a:p>
      </dgm:t>
    </dgm:pt>
    <dgm:pt modelId="{6373E628-8FE6-4E59-8529-8BAFD8CDF8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25-30% of all ADE were preventable</a:t>
          </a:r>
        </a:p>
      </dgm:t>
    </dgm:pt>
    <dgm:pt modelId="{7F0DE149-2DA3-4F05-B5F4-08A89C750820}" type="parTrans" cxnId="{CBF27558-F4CC-4701-9870-ABA49C5DB9C7}">
      <dgm:prSet/>
      <dgm:spPr/>
      <dgm:t>
        <a:bodyPr/>
        <a:lstStyle/>
        <a:p>
          <a:endParaRPr lang="en-US"/>
        </a:p>
      </dgm:t>
    </dgm:pt>
    <dgm:pt modelId="{AD365915-9A0A-45F2-8110-88DABAAAF6CD}" type="sibTrans" cxnId="{CBF27558-F4CC-4701-9870-ABA49C5DB9C7}">
      <dgm:prSet phldrT="02"/>
      <dgm:spPr/>
      <dgm:t>
        <a:bodyPr/>
        <a:lstStyle/>
        <a:p>
          <a:endParaRPr lang="en-US"/>
        </a:p>
      </dgm:t>
    </dgm:pt>
    <dgm:pt modelId="{2A278CAF-E08B-429C-A53D-0AA7C69A42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CDS may improve ADE by 80-85%</a:t>
          </a:r>
        </a:p>
      </dgm:t>
    </dgm:pt>
    <dgm:pt modelId="{630F5B35-68DA-4C10-9CED-D1D8DA950E22}" type="parTrans" cxnId="{3054758D-E7D7-432B-9200-B1775D69427A}">
      <dgm:prSet/>
      <dgm:spPr/>
      <dgm:t>
        <a:bodyPr/>
        <a:lstStyle/>
        <a:p>
          <a:endParaRPr lang="en-US"/>
        </a:p>
      </dgm:t>
    </dgm:pt>
    <dgm:pt modelId="{B6EF2029-44D0-473A-AF36-40B1FE149B73}" type="sibTrans" cxnId="{3054758D-E7D7-432B-9200-B1775D69427A}">
      <dgm:prSet phldrT="03"/>
      <dgm:spPr/>
      <dgm:t>
        <a:bodyPr/>
        <a:lstStyle/>
        <a:p>
          <a:endParaRPr lang="en-US"/>
        </a:p>
      </dgm:t>
    </dgm:pt>
    <dgm:pt modelId="{B0D41859-21A1-4E91-8E74-5AF74B22F22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20% of alert dismissals inappropriate</a:t>
          </a:r>
        </a:p>
      </dgm:t>
    </dgm:pt>
    <dgm:pt modelId="{5EDE5713-2201-4597-97AE-56EDDEBEAA87}" type="parTrans" cxnId="{4740F96F-7B5C-4BC6-80A5-FA511ADAB31D}">
      <dgm:prSet/>
      <dgm:spPr/>
      <dgm:t>
        <a:bodyPr/>
        <a:lstStyle/>
        <a:p>
          <a:endParaRPr lang="en-US"/>
        </a:p>
      </dgm:t>
    </dgm:pt>
    <dgm:pt modelId="{FB8B36D2-40EF-4036-A21D-82B738A788CD}" type="sibTrans" cxnId="{4740F96F-7B5C-4BC6-80A5-FA511ADAB31D}">
      <dgm:prSet phldrT="04"/>
      <dgm:spPr/>
      <dgm:t>
        <a:bodyPr/>
        <a:lstStyle/>
        <a:p>
          <a:endParaRPr lang="en-US"/>
        </a:p>
      </dgm:t>
    </dgm:pt>
    <dgm:pt modelId="{8A3DAB19-DAE1-46EB-A951-23CD10BDCDE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49 additional minutes processing alerts</a:t>
          </a:r>
        </a:p>
      </dgm:t>
    </dgm:pt>
    <dgm:pt modelId="{D42587F0-ECCB-4787-9CAE-46A2C7A6974A}" type="parTrans" cxnId="{098BDD7C-24A1-4A9E-ABB6-DD73BB7F6FB5}">
      <dgm:prSet/>
      <dgm:spPr/>
      <dgm:t>
        <a:bodyPr/>
        <a:lstStyle/>
        <a:p>
          <a:endParaRPr lang="en-US"/>
        </a:p>
      </dgm:t>
    </dgm:pt>
    <dgm:pt modelId="{A9039F53-5AF6-453D-855C-DD12E60B7A3E}" type="sibTrans" cxnId="{098BDD7C-24A1-4A9E-ABB6-DD73BB7F6FB5}">
      <dgm:prSet/>
      <dgm:spPr/>
      <dgm:t>
        <a:bodyPr/>
        <a:lstStyle/>
        <a:p>
          <a:endParaRPr lang="en-US"/>
        </a:p>
      </dgm:t>
    </dgm:pt>
    <dgm:pt modelId="{AB10CC61-794C-4646-99F9-6CC9433FD05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50-95% of all alerts are over-ridden</a:t>
          </a:r>
        </a:p>
      </dgm:t>
    </dgm:pt>
    <dgm:pt modelId="{463195B1-A57A-4C4C-B0E7-02277CA7BA7D}" type="parTrans" cxnId="{B85547B9-5EAD-45E2-820C-B19EA38E8E60}">
      <dgm:prSet/>
      <dgm:spPr/>
      <dgm:t>
        <a:bodyPr/>
        <a:lstStyle/>
        <a:p>
          <a:endParaRPr lang="en-US"/>
        </a:p>
      </dgm:t>
    </dgm:pt>
    <dgm:pt modelId="{B35A7766-C1D4-41FB-99FE-AEFD3A0E8F62}" type="sibTrans" cxnId="{B85547B9-5EAD-45E2-820C-B19EA38E8E60}">
      <dgm:prSet/>
      <dgm:spPr/>
      <dgm:t>
        <a:bodyPr/>
        <a:lstStyle/>
        <a:p>
          <a:endParaRPr lang="en-US"/>
        </a:p>
      </dgm:t>
    </dgm:pt>
    <dgm:pt modelId="{4CCBB036-DF1E-452A-8E29-A85C8BCEA9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Clinicians can get up to 56 alerts per day</a:t>
          </a:r>
        </a:p>
      </dgm:t>
    </dgm:pt>
    <dgm:pt modelId="{34015C02-FB97-4181-A499-3C6187DC0FF0}" type="parTrans" cxnId="{79096EDB-7A21-4DA9-AA20-E00210ABCE76}">
      <dgm:prSet/>
      <dgm:spPr/>
      <dgm:t>
        <a:bodyPr/>
        <a:lstStyle/>
        <a:p>
          <a:endParaRPr lang="en-US"/>
        </a:p>
      </dgm:t>
    </dgm:pt>
    <dgm:pt modelId="{A8AD81DE-7AE0-4BA4-9383-F55250808BF7}" type="sibTrans" cxnId="{79096EDB-7A21-4DA9-AA20-E00210ABCE76}">
      <dgm:prSet/>
      <dgm:spPr/>
      <dgm:t>
        <a:bodyPr/>
        <a:lstStyle/>
        <a:p>
          <a:endParaRPr lang="en-US"/>
        </a:p>
      </dgm:t>
    </dgm:pt>
    <dgm:pt modelId="{1CCF8892-4294-4179-9632-6B4B12E66D94}" type="pres">
      <dgm:prSet presAssocID="{771D2C4D-F261-420E-84F3-20F3BF51AF9F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CC9F32-9B39-46C7-9A86-C50ED649B665}" type="pres">
      <dgm:prSet presAssocID="{1D4FED03-502F-4B3B-BBB8-08A870126896}" presName="compNode" presStyleCnt="0"/>
      <dgm:spPr/>
    </dgm:pt>
    <dgm:pt modelId="{43017892-772D-4B4B-8FF4-D666559E8DC3}" type="pres">
      <dgm:prSet presAssocID="{1D4FED03-502F-4B3B-BBB8-08A870126896}" presName="bgRect" presStyleLbl="bgShp" presStyleIdx="0" presStyleCnt="5"/>
      <dgm:spPr/>
    </dgm:pt>
    <dgm:pt modelId="{B969166E-4D4B-4CFC-B052-A0EFF7786003}" type="pres">
      <dgm:prSet presAssocID="{1D4FED03-502F-4B3B-BBB8-08A870126896}" presName="iconRect" presStyleLbl="node1" presStyleIdx="0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64F6187B-61FA-4F5F-A4F7-B51711123D9F}" type="pres">
      <dgm:prSet presAssocID="{1D4FED03-502F-4B3B-BBB8-08A870126896}" presName="spaceRect" presStyleCnt="0"/>
      <dgm:spPr/>
    </dgm:pt>
    <dgm:pt modelId="{054FBDFF-36DA-40B6-BF99-B3D37575CEA9}" type="pres">
      <dgm:prSet presAssocID="{1D4FED03-502F-4B3B-BBB8-08A870126896}" presName="parTx" presStyleLbl="revTx" presStyleIdx="0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B6BFA53-E3EB-4DF3-ABA2-5DC2BA08986C}" type="pres">
      <dgm:prSet presAssocID="{6279A8EB-65F4-4B85-9A95-A6D3FAECE7CE}" presName="sibTrans" presStyleCnt="0"/>
      <dgm:spPr/>
    </dgm:pt>
    <dgm:pt modelId="{2190B49A-7C9A-446B-831B-EA856FC87DD0}" type="pres">
      <dgm:prSet presAssocID="{6373E628-8FE6-4E59-8529-8BAFD8CDF8C9}" presName="compNode" presStyleCnt="0"/>
      <dgm:spPr/>
    </dgm:pt>
    <dgm:pt modelId="{9573D241-C4E0-4940-B8A0-B95EAC8DBD9E}" type="pres">
      <dgm:prSet presAssocID="{6373E628-8FE6-4E59-8529-8BAFD8CDF8C9}" presName="bgRect" presStyleLbl="bgShp" presStyleIdx="1" presStyleCnt="5"/>
      <dgm:spPr/>
    </dgm:pt>
    <dgm:pt modelId="{091265EA-B5FC-4C03-BC4E-DFBF1CF9BBF9}" type="pres">
      <dgm:prSet presAssocID="{6373E628-8FE6-4E59-8529-8BAFD8CDF8C9}" presName="iconRect" presStyleLbl="node1" presStyleIdx="1" presStyleCnt="5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B7AACD8-2185-40DB-BD52-D37DDD49A405}" type="pres">
      <dgm:prSet presAssocID="{6373E628-8FE6-4E59-8529-8BAFD8CDF8C9}" presName="spaceRect" presStyleCnt="0"/>
      <dgm:spPr/>
    </dgm:pt>
    <dgm:pt modelId="{FE33EF0A-AB80-42D3-A518-01908B54F430}" type="pres">
      <dgm:prSet presAssocID="{6373E628-8FE6-4E59-8529-8BAFD8CDF8C9}" presName="parTx" presStyleLbl="revTx" presStyleIdx="1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063BF8CA-7882-4ECD-AB71-A47D310E43BE}" type="pres">
      <dgm:prSet presAssocID="{AD365915-9A0A-45F2-8110-88DABAAAF6CD}" presName="sibTrans" presStyleCnt="0"/>
      <dgm:spPr/>
    </dgm:pt>
    <dgm:pt modelId="{128F5F15-2EDA-4EE4-A7C0-95B53382C064}" type="pres">
      <dgm:prSet presAssocID="{2A278CAF-E08B-429C-A53D-0AA7C69A42B6}" presName="compNode" presStyleCnt="0"/>
      <dgm:spPr/>
    </dgm:pt>
    <dgm:pt modelId="{C581DD85-6454-4D2A-813F-260A22883416}" type="pres">
      <dgm:prSet presAssocID="{2A278CAF-E08B-429C-A53D-0AA7C69A42B6}" presName="bgRect" presStyleLbl="bgShp" presStyleIdx="2" presStyleCnt="5"/>
      <dgm:spPr/>
    </dgm:pt>
    <dgm:pt modelId="{9EEA655E-A586-44B6-9B18-163D1543E0F9}" type="pres">
      <dgm:prSet presAssocID="{2A278CAF-E08B-429C-A53D-0AA7C69A42B6}" presName="iconRect" presStyleLbl="node1" presStyleIdx="2" presStyleCnt="5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C5DDD1A5-7608-4AFB-9FA5-13911718E165}" type="pres">
      <dgm:prSet presAssocID="{2A278CAF-E08B-429C-A53D-0AA7C69A42B6}" presName="spaceRect" presStyleCnt="0"/>
      <dgm:spPr/>
    </dgm:pt>
    <dgm:pt modelId="{3989B0DC-C2FF-43C6-A504-3192A498E99D}" type="pres">
      <dgm:prSet presAssocID="{2A278CAF-E08B-429C-A53D-0AA7C69A42B6}" presName="parTx" presStyleLbl="revTx" presStyleIdx="2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67199183-AB44-4D7E-9F9C-F91F75E82EB4}" type="pres">
      <dgm:prSet presAssocID="{B6EF2029-44D0-473A-AF36-40B1FE149B73}" presName="sibTrans" presStyleCnt="0"/>
      <dgm:spPr/>
    </dgm:pt>
    <dgm:pt modelId="{368F83D9-22ED-465E-A7E0-DEDF41BC3FD7}" type="pres">
      <dgm:prSet presAssocID="{B0D41859-21A1-4E91-8E74-5AF74B22F22D}" presName="compNode" presStyleCnt="0"/>
      <dgm:spPr/>
    </dgm:pt>
    <dgm:pt modelId="{066BDB12-9D6B-4D77-8B84-1590DFB3CAB4}" type="pres">
      <dgm:prSet presAssocID="{B0D41859-21A1-4E91-8E74-5AF74B22F22D}" presName="bgRect" presStyleLbl="bgShp" presStyleIdx="3" presStyleCnt="5"/>
      <dgm:spPr/>
    </dgm:pt>
    <dgm:pt modelId="{AB573743-BDAF-4372-88DD-473ED823AB93}" type="pres">
      <dgm:prSet presAssocID="{B0D41859-21A1-4E91-8E74-5AF74B22F22D}" presName="iconRect" presStyleLbl="node1" presStyleIdx="3" presStyleCnt="5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3E3A8B58-619A-406D-A6B5-8894A4D77939}" type="pres">
      <dgm:prSet presAssocID="{B0D41859-21A1-4E91-8E74-5AF74B22F22D}" presName="spaceRect" presStyleCnt="0"/>
      <dgm:spPr/>
    </dgm:pt>
    <dgm:pt modelId="{A2AF4A01-94C4-4180-BEC0-896818780E9A}" type="pres">
      <dgm:prSet presAssocID="{B0D41859-21A1-4E91-8E74-5AF74B22F22D}" presName="parTx" presStyleLbl="revTx" presStyleIdx="3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42CE90EB-1F6A-477E-AF6E-46D2C3D83B4A}" type="pres">
      <dgm:prSet presAssocID="{FB8B36D2-40EF-4036-A21D-82B738A788CD}" presName="sibTrans" presStyleCnt="0"/>
      <dgm:spPr/>
    </dgm:pt>
    <dgm:pt modelId="{43DCA9DC-1B65-49EF-A2B9-1FA16982CF2F}" type="pres">
      <dgm:prSet presAssocID="{4CCBB036-DF1E-452A-8E29-A85C8BCEA986}" presName="compNode" presStyleCnt="0"/>
      <dgm:spPr/>
    </dgm:pt>
    <dgm:pt modelId="{0D8A76DC-F957-4E05-A891-9C0DC7E8A30F}" type="pres">
      <dgm:prSet presAssocID="{4CCBB036-DF1E-452A-8E29-A85C8BCEA986}" presName="bgRect" presStyleLbl="bgShp" presStyleIdx="4" presStyleCnt="5"/>
      <dgm:spPr/>
    </dgm:pt>
    <dgm:pt modelId="{ADC0C9C8-4A18-4BD2-87F5-47AF97E1015E}" type="pres">
      <dgm:prSet presAssocID="{4CCBB036-DF1E-452A-8E29-A85C8BCEA98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ll"/>
        </a:ext>
      </dgm:extLst>
    </dgm:pt>
    <dgm:pt modelId="{30D24A94-E6C7-48C0-904B-070722B6B485}" type="pres">
      <dgm:prSet presAssocID="{4CCBB036-DF1E-452A-8E29-A85C8BCEA986}" presName="spaceRect" presStyleCnt="0"/>
      <dgm:spPr/>
    </dgm:pt>
    <dgm:pt modelId="{C5230F21-42A9-4F8E-A742-1ABC33835F2A}" type="pres">
      <dgm:prSet presAssocID="{4CCBB036-DF1E-452A-8E29-A85C8BCEA986}" presName="parTx" presStyleLbl="revTx" presStyleIdx="4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211E301-C776-4AF8-903A-BBCFD72CD0D7}" type="pres">
      <dgm:prSet presAssocID="{4CCBB036-DF1E-452A-8E29-A85C8BCEA986}" presName="desTx" presStyleLbl="revTx" presStyleIdx="5" presStyleCnt="6">
        <dgm:presLayoutVars/>
      </dgm:prSet>
      <dgm:spPr/>
      <dgm:t>
        <a:bodyPr/>
        <a:lstStyle/>
        <a:p>
          <a:endParaRPr lang="en-US"/>
        </a:p>
      </dgm:t>
    </dgm:pt>
  </dgm:ptLst>
  <dgm:cxnLst>
    <dgm:cxn modelId="{4740F96F-7B5C-4BC6-80A5-FA511ADAB31D}" srcId="{771D2C4D-F261-420E-84F3-20F3BF51AF9F}" destId="{B0D41859-21A1-4E91-8E74-5AF74B22F22D}" srcOrd="3" destOrd="0" parTransId="{5EDE5713-2201-4597-97AE-56EDDEBEAA87}" sibTransId="{FB8B36D2-40EF-4036-A21D-82B738A788CD}"/>
    <dgm:cxn modelId="{7688594B-1E64-4D95-A578-03E1AE4F43AB}" type="presOf" srcId="{AB10CC61-794C-4646-99F9-6CC9433FD051}" destId="{D211E301-C776-4AF8-903A-BBCFD72CD0D7}" srcOrd="0" destOrd="1" presId="urn:microsoft.com/office/officeart/2018/2/layout/IconVerticalSolidList"/>
    <dgm:cxn modelId="{1DB68235-70B6-4C45-8A88-F63F91F677FC}" srcId="{771D2C4D-F261-420E-84F3-20F3BF51AF9F}" destId="{1D4FED03-502F-4B3B-BBB8-08A870126896}" srcOrd="0" destOrd="0" parTransId="{2EEF7567-87C5-4C87-8856-BF92AFB83A82}" sibTransId="{6279A8EB-65F4-4B85-9A95-A6D3FAECE7CE}"/>
    <dgm:cxn modelId="{48E65CFE-36EF-46EB-85C1-F24765D537A0}" type="presOf" srcId="{1D4FED03-502F-4B3B-BBB8-08A870126896}" destId="{054FBDFF-36DA-40B6-BF99-B3D37575CEA9}" srcOrd="0" destOrd="0" presId="urn:microsoft.com/office/officeart/2018/2/layout/IconVerticalSolidList"/>
    <dgm:cxn modelId="{2CCBB432-6C74-4856-8238-F393E817BA3F}" type="presOf" srcId="{8A3DAB19-DAE1-46EB-A951-23CD10BDCDE3}" destId="{D211E301-C776-4AF8-903A-BBCFD72CD0D7}" srcOrd="0" destOrd="0" presId="urn:microsoft.com/office/officeart/2018/2/layout/IconVerticalSolidList"/>
    <dgm:cxn modelId="{CBF27558-F4CC-4701-9870-ABA49C5DB9C7}" srcId="{771D2C4D-F261-420E-84F3-20F3BF51AF9F}" destId="{6373E628-8FE6-4E59-8529-8BAFD8CDF8C9}" srcOrd="1" destOrd="0" parTransId="{7F0DE149-2DA3-4F05-B5F4-08A89C750820}" sibTransId="{AD365915-9A0A-45F2-8110-88DABAAAF6CD}"/>
    <dgm:cxn modelId="{098BDD7C-24A1-4A9E-ABB6-DD73BB7F6FB5}" srcId="{4CCBB036-DF1E-452A-8E29-A85C8BCEA986}" destId="{8A3DAB19-DAE1-46EB-A951-23CD10BDCDE3}" srcOrd="0" destOrd="0" parTransId="{D42587F0-ECCB-4787-9CAE-46A2C7A6974A}" sibTransId="{A9039F53-5AF6-453D-855C-DD12E60B7A3E}"/>
    <dgm:cxn modelId="{B85547B9-5EAD-45E2-820C-B19EA38E8E60}" srcId="{4CCBB036-DF1E-452A-8E29-A85C8BCEA986}" destId="{AB10CC61-794C-4646-99F9-6CC9433FD051}" srcOrd="1" destOrd="0" parTransId="{463195B1-A57A-4C4C-B0E7-02277CA7BA7D}" sibTransId="{B35A7766-C1D4-41FB-99FE-AEFD3A0E8F62}"/>
    <dgm:cxn modelId="{3A0B7298-028B-4589-AFD1-93EBB38EA51E}" type="presOf" srcId="{771D2C4D-F261-420E-84F3-20F3BF51AF9F}" destId="{1CCF8892-4294-4179-9632-6B4B12E66D94}" srcOrd="0" destOrd="0" presId="urn:microsoft.com/office/officeart/2018/2/layout/IconVerticalSolidList"/>
    <dgm:cxn modelId="{F34BC8E5-A71E-4211-AD47-F200558DB838}" type="presOf" srcId="{B0D41859-21A1-4E91-8E74-5AF74B22F22D}" destId="{A2AF4A01-94C4-4180-BEC0-896818780E9A}" srcOrd="0" destOrd="0" presId="urn:microsoft.com/office/officeart/2018/2/layout/IconVerticalSolidList"/>
    <dgm:cxn modelId="{473544C5-6830-4A7D-AF41-B0FA4D1784D3}" type="presOf" srcId="{2A278CAF-E08B-429C-A53D-0AA7C69A42B6}" destId="{3989B0DC-C2FF-43C6-A504-3192A498E99D}" srcOrd="0" destOrd="0" presId="urn:microsoft.com/office/officeart/2018/2/layout/IconVerticalSolidList"/>
    <dgm:cxn modelId="{E46BE2C8-B22F-4311-BDF4-391E9CAF11A0}" type="presOf" srcId="{6373E628-8FE6-4E59-8529-8BAFD8CDF8C9}" destId="{FE33EF0A-AB80-42D3-A518-01908B54F430}" srcOrd="0" destOrd="0" presId="urn:microsoft.com/office/officeart/2018/2/layout/IconVerticalSolidList"/>
    <dgm:cxn modelId="{79096EDB-7A21-4DA9-AA20-E00210ABCE76}" srcId="{771D2C4D-F261-420E-84F3-20F3BF51AF9F}" destId="{4CCBB036-DF1E-452A-8E29-A85C8BCEA986}" srcOrd="4" destOrd="0" parTransId="{34015C02-FB97-4181-A499-3C6187DC0FF0}" sibTransId="{A8AD81DE-7AE0-4BA4-9383-F55250808BF7}"/>
    <dgm:cxn modelId="{3054758D-E7D7-432B-9200-B1775D69427A}" srcId="{771D2C4D-F261-420E-84F3-20F3BF51AF9F}" destId="{2A278CAF-E08B-429C-A53D-0AA7C69A42B6}" srcOrd="2" destOrd="0" parTransId="{630F5B35-68DA-4C10-9CED-D1D8DA950E22}" sibTransId="{B6EF2029-44D0-473A-AF36-40B1FE149B73}"/>
    <dgm:cxn modelId="{67A079F9-3B3B-4C27-9D1F-796ECD688699}" type="presOf" srcId="{4CCBB036-DF1E-452A-8E29-A85C8BCEA986}" destId="{C5230F21-42A9-4F8E-A742-1ABC33835F2A}" srcOrd="0" destOrd="0" presId="urn:microsoft.com/office/officeart/2018/2/layout/IconVerticalSolidList"/>
    <dgm:cxn modelId="{9F24DC25-C0C8-4500-97FE-2C1BD4C5E004}" type="presParOf" srcId="{1CCF8892-4294-4179-9632-6B4B12E66D94}" destId="{0FCC9F32-9B39-46C7-9A86-C50ED649B665}" srcOrd="0" destOrd="0" presId="urn:microsoft.com/office/officeart/2018/2/layout/IconVerticalSolidList"/>
    <dgm:cxn modelId="{EA88EFC0-C574-4703-AA3F-5FD350382113}" type="presParOf" srcId="{0FCC9F32-9B39-46C7-9A86-C50ED649B665}" destId="{43017892-772D-4B4B-8FF4-D666559E8DC3}" srcOrd="0" destOrd="0" presId="urn:microsoft.com/office/officeart/2018/2/layout/IconVerticalSolidList"/>
    <dgm:cxn modelId="{7D59C69E-C2FE-4504-86B6-9B224230B586}" type="presParOf" srcId="{0FCC9F32-9B39-46C7-9A86-C50ED649B665}" destId="{B969166E-4D4B-4CFC-B052-A0EFF7786003}" srcOrd="1" destOrd="0" presId="urn:microsoft.com/office/officeart/2018/2/layout/IconVerticalSolidList"/>
    <dgm:cxn modelId="{4B87C52B-8B63-4A37-9CAF-1AB49FE8FD5E}" type="presParOf" srcId="{0FCC9F32-9B39-46C7-9A86-C50ED649B665}" destId="{64F6187B-61FA-4F5F-A4F7-B51711123D9F}" srcOrd="2" destOrd="0" presId="urn:microsoft.com/office/officeart/2018/2/layout/IconVerticalSolidList"/>
    <dgm:cxn modelId="{440985C5-3DA7-4680-97D8-7EA6477058A4}" type="presParOf" srcId="{0FCC9F32-9B39-46C7-9A86-C50ED649B665}" destId="{054FBDFF-36DA-40B6-BF99-B3D37575CEA9}" srcOrd="3" destOrd="0" presId="urn:microsoft.com/office/officeart/2018/2/layout/IconVerticalSolidList"/>
    <dgm:cxn modelId="{5536E8F0-0977-4ECF-846B-985F0B381E02}" type="presParOf" srcId="{1CCF8892-4294-4179-9632-6B4B12E66D94}" destId="{BB6BFA53-E3EB-4DF3-ABA2-5DC2BA08986C}" srcOrd="1" destOrd="0" presId="urn:microsoft.com/office/officeart/2018/2/layout/IconVerticalSolidList"/>
    <dgm:cxn modelId="{8D32AD65-8292-41F7-AAA5-5725F746B208}" type="presParOf" srcId="{1CCF8892-4294-4179-9632-6B4B12E66D94}" destId="{2190B49A-7C9A-446B-831B-EA856FC87DD0}" srcOrd="2" destOrd="0" presId="urn:microsoft.com/office/officeart/2018/2/layout/IconVerticalSolidList"/>
    <dgm:cxn modelId="{BB41FAAD-0D62-48AC-9516-8637F9273FC9}" type="presParOf" srcId="{2190B49A-7C9A-446B-831B-EA856FC87DD0}" destId="{9573D241-C4E0-4940-B8A0-B95EAC8DBD9E}" srcOrd="0" destOrd="0" presId="urn:microsoft.com/office/officeart/2018/2/layout/IconVerticalSolidList"/>
    <dgm:cxn modelId="{20E71891-60FF-43C0-B188-F0A7FF917BB3}" type="presParOf" srcId="{2190B49A-7C9A-446B-831B-EA856FC87DD0}" destId="{091265EA-B5FC-4C03-BC4E-DFBF1CF9BBF9}" srcOrd="1" destOrd="0" presId="urn:microsoft.com/office/officeart/2018/2/layout/IconVerticalSolidList"/>
    <dgm:cxn modelId="{F520F0BC-0EBD-4574-8C07-C7610E96D9F1}" type="presParOf" srcId="{2190B49A-7C9A-446B-831B-EA856FC87DD0}" destId="{BB7AACD8-2185-40DB-BD52-D37DDD49A405}" srcOrd="2" destOrd="0" presId="urn:microsoft.com/office/officeart/2018/2/layout/IconVerticalSolidList"/>
    <dgm:cxn modelId="{7CD96C50-3C41-41DF-88C9-CFA828C94A61}" type="presParOf" srcId="{2190B49A-7C9A-446B-831B-EA856FC87DD0}" destId="{FE33EF0A-AB80-42D3-A518-01908B54F430}" srcOrd="3" destOrd="0" presId="urn:microsoft.com/office/officeart/2018/2/layout/IconVerticalSolidList"/>
    <dgm:cxn modelId="{6AD99D75-34A4-454B-BA50-9911BA2BF7EB}" type="presParOf" srcId="{1CCF8892-4294-4179-9632-6B4B12E66D94}" destId="{063BF8CA-7882-4ECD-AB71-A47D310E43BE}" srcOrd="3" destOrd="0" presId="urn:microsoft.com/office/officeart/2018/2/layout/IconVerticalSolidList"/>
    <dgm:cxn modelId="{8736771D-6D20-4622-A28F-FDE8A762FB80}" type="presParOf" srcId="{1CCF8892-4294-4179-9632-6B4B12E66D94}" destId="{128F5F15-2EDA-4EE4-A7C0-95B53382C064}" srcOrd="4" destOrd="0" presId="urn:microsoft.com/office/officeart/2018/2/layout/IconVerticalSolidList"/>
    <dgm:cxn modelId="{F437C49A-9335-43EE-A4F0-C6AE0DF1AFA3}" type="presParOf" srcId="{128F5F15-2EDA-4EE4-A7C0-95B53382C064}" destId="{C581DD85-6454-4D2A-813F-260A22883416}" srcOrd="0" destOrd="0" presId="urn:microsoft.com/office/officeart/2018/2/layout/IconVerticalSolidList"/>
    <dgm:cxn modelId="{4EA9FDED-4B1B-4917-8B8D-1A2EFC58F214}" type="presParOf" srcId="{128F5F15-2EDA-4EE4-A7C0-95B53382C064}" destId="{9EEA655E-A586-44B6-9B18-163D1543E0F9}" srcOrd="1" destOrd="0" presId="urn:microsoft.com/office/officeart/2018/2/layout/IconVerticalSolidList"/>
    <dgm:cxn modelId="{80F702EC-558E-48EC-818F-8E8E1957DFAC}" type="presParOf" srcId="{128F5F15-2EDA-4EE4-A7C0-95B53382C064}" destId="{C5DDD1A5-7608-4AFB-9FA5-13911718E165}" srcOrd="2" destOrd="0" presId="urn:microsoft.com/office/officeart/2018/2/layout/IconVerticalSolidList"/>
    <dgm:cxn modelId="{C80538DE-A229-4355-90B9-1900974930D0}" type="presParOf" srcId="{128F5F15-2EDA-4EE4-A7C0-95B53382C064}" destId="{3989B0DC-C2FF-43C6-A504-3192A498E99D}" srcOrd="3" destOrd="0" presId="urn:microsoft.com/office/officeart/2018/2/layout/IconVerticalSolidList"/>
    <dgm:cxn modelId="{4B864E0C-4F6F-4534-B677-97F60B1B496E}" type="presParOf" srcId="{1CCF8892-4294-4179-9632-6B4B12E66D94}" destId="{67199183-AB44-4D7E-9F9C-F91F75E82EB4}" srcOrd="5" destOrd="0" presId="urn:microsoft.com/office/officeart/2018/2/layout/IconVerticalSolidList"/>
    <dgm:cxn modelId="{FE83E367-ED23-4563-8C45-6DB813CFF483}" type="presParOf" srcId="{1CCF8892-4294-4179-9632-6B4B12E66D94}" destId="{368F83D9-22ED-465E-A7E0-DEDF41BC3FD7}" srcOrd="6" destOrd="0" presId="urn:microsoft.com/office/officeart/2018/2/layout/IconVerticalSolidList"/>
    <dgm:cxn modelId="{A04DB326-3609-4F15-A551-C00CD836051E}" type="presParOf" srcId="{368F83D9-22ED-465E-A7E0-DEDF41BC3FD7}" destId="{066BDB12-9D6B-4D77-8B84-1590DFB3CAB4}" srcOrd="0" destOrd="0" presId="urn:microsoft.com/office/officeart/2018/2/layout/IconVerticalSolidList"/>
    <dgm:cxn modelId="{0F14DA79-4805-42E1-9C90-8BA5995A594E}" type="presParOf" srcId="{368F83D9-22ED-465E-A7E0-DEDF41BC3FD7}" destId="{AB573743-BDAF-4372-88DD-473ED823AB93}" srcOrd="1" destOrd="0" presId="urn:microsoft.com/office/officeart/2018/2/layout/IconVerticalSolidList"/>
    <dgm:cxn modelId="{4C06C170-9DB8-4BBD-BA14-8034030401C9}" type="presParOf" srcId="{368F83D9-22ED-465E-A7E0-DEDF41BC3FD7}" destId="{3E3A8B58-619A-406D-A6B5-8894A4D77939}" srcOrd="2" destOrd="0" presId="urn:microsoft.com/office/officeart/2018/2/layout/IconVerticalSolidList"/>
    <dgm:cxn modelId="{901D6452-5654-455A-A0E6-946117BC8989}" type="presParOf" srcId="{368F83D9-22ED-465E-A7E0-DEDF41BC3FD7}" destId="{A2AF4A01-94C4-4180-BEC0-896818780E9A}" srcOrd="3" destOrd="0" presId="urn:microsoft.com/office/officeart/2018/2/layout/IconVerticalSolidList"/>
    <dgm:cxn modelId="{9992CC3B-3624-4E99-8869-51BB651A868C}" type="presParOf" srcId="{1CCF8892-4294-4179-9632-6B4B12E66D94}" destId="{42CE90EB-1F6A-477E-AF6E-46D2C3D83B4A}" srcOrd="7" destOrd="0" presId="urn:microsoft.com/office/officeart/2018/2/layout/IconVerticalSolidList"/>
    <dgm:cxn modelId="{AA09E7DA-3A9C-4CCE-A96D-D0F648B3D003}" type="presParOf" srcId="{1CCF8892-4294-4179-9632-6B4B12E66D94}" destId="{43DCA9DC-1B65-49EF-A2B9-1FA16982CF2F}" srcOrd="8" destOrd="0" presId="urn:microsoft.com/office/officeart/2018/2/layout/IconVerticalSolidList"/>
    <dgm:cxn modelId="{A6E22A35-3A74-4031-A730-00F5FDCA9221}" type="presParOf" srcId="{43DCA9DC-1B65-49EF-A2B9-1FA16982CF2F}" destId="{0D8A76DC-F957-4E05-A891-9C0DC7E8A30F}" srcOrd="0" destOrd="0" presId="urn:microsoft.com/office/officeart/2018/2/layout/IconVerticalSolidList"/>
    <dgm:cxn modelId="{97203B9E-1235-467A-BF84-E3994C003268}" type="presParOf" srcId="{43DCA9DC-1B65-49EF-A2B9-1FA16982CF2F}" destId="{ADC0C9C8-4A18-4BD2-87F5-47AF97E1015E}" srcOrd="1" destOrd="0" presId="urn:microsoft.com/office/officeart/2018/2/layout/IconVerticalSolidList"/>
    <dgm:cxn modelId="{EA4B2696-716D-4AB4-938E-C922BFA0BFC5}" type="presParOf" srcId="{43DCA9DC-1B65-49EF-A2B9-1FA16982CF2F}" destId="{30D24A94-E6C7-48C0-904B-070722B6B485}" srcOrd="2" destOrd="0" presId="urn:microsoft.com/office/officeart/2018/2/layout/IconVerticalSolidList"/>
    <dgm:cxn modelId="{F8B00D98-8116-48B9-BD2F-F939EAFF3062}" type="presParOf" srcId="{43DCA9DC-1B65-49EF-A2B9-1FA16982CF2F}" destId="{C5230F21-42A9-4F8E-A742-1ABC33835F2A}" srcOrd="3" destOrd="0" presId="urn:microsoft.com/office/officeart/2018/2/layout/IconVerticalSolidList"/>
    <dgm:cxn modelId="{51207EE4-230E-4A3E-905C-A6CF937BD1D1}" type="presParOf" srcId="{43DCA9DC-1B65-49EF-A2B9-1FA16982CF2F}" destId="{D211E301-C776-4AF8-903A-BBCFD72CD0D7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60731A1-7B08-4CE8-A98B-117E5CB25896}" type="doc">
      <dgm:prSet loTypeId="urn:microsoft.com/office/officeart/2009/3/layout/HorizontalOrganizationChart" loCatId="hierarchy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0BC405B-A2F5-4AA7-B34F-8AF964606577}">
      <dgm:prSet/>
      <dgm:spPr/>
      <dgm:t>
        <a:bodyPr/>
        <a:lstStyle/>
        <a:p>
          <a:r>
            <a:rPr lang="en-US"/>
            <a:t>To what extent are hard-stop alerts effective in improving patient health and healthcare delivery outcomes? </a:t>
          </a:r>
        </a:p>
      </dgm:t>
    </dgm:pt>
    <dgm:pt modelId="{13FD9230-A81D-4ABC-9BBF-2453B1C67C31}" type="parTrans" cxnId="{0E37E5D2-CDD2-4C1C-9B63-F971A904B3EC}">
      <dgm:prSet/>
      <dgm:spPr/>
      <dgm:t>
        <a:bodyPr/>
        <a:lstStyle/>
        <a:p>
          <a:endParaRPr lang="en-US"/>
        </a:p>
      </dgm:t>
    </dgm:pt>
    <dgm:pt modelId="{C47615C3-CF1B-4C47-BAFD-942ED191D0D9}" type="sibTrans" cxnId="{0E37E5D2-CDD2-4C1C-9B63-F971A904B3EC}">
      <dgm:prSet/>
      <dgm:spPr/>
      <dgm:t>
        <a:bodyPr/>
        <a:lstStyle/>
        <a:p>
          <a:endParaRPr lang="en-US"/>
        </a:p>
      </dgm:t>
    </dgm:pt>
    <dgm:pt modelId="{8190D112-CE9B-41A5-95A8-84CC1FAEFD5F}">
      <dgm:prSet/>
      <dgm:spPr/>
      <dgm:t>
        <a:bodyPr/>
        <a:lstStyle/>
        <a:p>
          <a:r>
            <a:rPr lang="en-US" dirty="0"/>
            <a:t>What are the adverse events and unintended consequences of hard-stop alerts? </a:t>
          </a:r>
        </a:p>
      </dgm:t>
    </dgm:pt>
    <dgm:pt modelId="{A043CF2C-B220-4F91-9829-92C82E2A2312}" type="parTrans" cxnId="{9A4C451D-01D9-4C0D-9FDA-65E371B9D024}">
      <dgm:prSet/>
      <dgm:spPr/>
      <dgm:t>
        <a:bodyPr/>
        <a:lstStyle/>
        <a:p>
          <a:endParaRPr lang="en-US"/>
        </a:p>
      </dgm:t>
    </dgm:pt>
    <dgm:pt modelId="{E1F63446-5678-4054-94A6-922A9CA518B0}" type="sibTrans" cxnId="{9A4C451D-01D9-4C0D-9FDA-65E371B9D024}">
      <dgm:prSet/>
      <dgm:spPr/>
      <dgm:t>
        <a:bodyPr/>
        <a:lstStyle/>
        <a:p>
          <a:endParaRPr lang="en-US"/>
        </a:p>
      </dgm:t>
    </dgm:pt>
    <dgm:pt modelId="{5C28D80D-2F31-470F-8CF3-2A7A3D4BAD35}">
      <dgm:prSet/>
      <dgm:spPr/>
      <dgm:t>
        <a:bodyPr/>
        <a:lstStyle/>
        <a:p>
          <a:r>
            <a:rPr lang="en-US" dirty="0"/>
            <a:t>How do hard-stop alerts compare to soft-stop alerts? </a:t>
          </a:r>
        </a:p>
      </dgm:t>
    </dgm:pt>
    <dgm:pt modelId="{A5E811F9-138A-4309-8A70-DE83BAB2EE07}" type="parTrans" cxnId="{F075EA56-E8F8-4E9C-85B0-699978829640}">
      <dgm:prSet/>
      <dgm:spPr/>
      <dgm:t>
        <a:bodyPr/>
        <a:lstStyle/>
        <a:p>
          <a:endParaRPr lang="en-US"/>
        </a:p>
      </dgm:t>
    </dgm:pt>
    <dgm:pt modelId="{FE4D73A7-1577-4AED-9770-29E6AEC12865}" type="sibTrans" cxnId="{F075EA56-E8F8-4E9C-85B0-699978829640}">
      <dgm:prSet/>
      <dgm:spPr/>
      <dgm:t>
        <a:bodyPr/>
        <a:lstStyle/>
        <a:p>
          <a:endParaRPr lang="en-US"/>
        </a:p>
      </dgm:t>
    </dgm:pt>
    <dgm:pt modelId="{30E7E43E-21A8-44D2-87A6-90F0AB8BBBBC}" type="pres">
      <dgm:prSet presAssocID="{460731A1-7B08-4CE8-A98B-117E5CB2589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00C7F7E-4186-4967-9F3E-998EB782C1DF}" type="pres">
      <dgm:prSet presAssocID="{00BC405B-A2F5-4AA7-B34F-8AF964606577}" presName="hierRoot1" presStyleCnt="0">
        <dgm:presLayoutVars>
          <dgm:hierBranch val="init"/>
        </dgm:presLayoutVars>
      </dgm:prSet>
      <dgm:spPr/>
    </dgm:pt>
    <dgm:pt modelId="{B4E37E39-A384-44B9-8EFB-9291416A7E49}" type="pres">
      <dgm:prSet presAssocID="{00BC405B-A2F5-4AA7-B34F-8AF964606577}" presName="rootComposite1" presStyleCnt="0"/>
      <dgm:spPr/>
    </dgm:pt>
    <dgm:pt modelId="{2DA6C2CC-830E-4E6B-A238-2EDA91F1E6A9}" type="pres">
      <dgm:prSet presAssocID="{00BC405B-A2F5-4AA7-B34F-8AF964606577}" presName="rootText1" presStyleLbl="node0" presStyleIdx="0" presStyleCnt="3" custScaleX="12627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AF5D2B-2A3F-4064-B298-E464AA2B2AD8}" type="pres">
      <dgm:prSet presAssocID="{00BC405B-A2F5-4AA7-B34F-8AF96460657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8A1F245C-53B4-4AB6-BD82-22E37CB3AD5E}" type="pres">
      <dgm:prSet presAssocID="{00BC405B-A2F5-4AA7-B34F-8AF964606577}" presName="hierChild2" presStyleCnt="0"/>
      <dgm:spPr/>
    </dgm:pt>
    <dgm:pt modelId="{982F1F91-8FAA-4DAB-8100-154347B2AC50}" type="pres">
      <dgm:prSet presAssocID="{00BC405B-A2F5-4AA7-B34F-8AF964606577}" presName="hierChild3" presStyleCnt="0"/>
      <dgm:spPr/>
    </dgm:pt>
    <dgm:pt modelId="{69CD0E6E-8B11-42F8-9112-F7BE50D5FEAD}" type="pres">
      <dgm:prSet presAssocID="{8190D112-CE9B-41A5-95A8-84CC1FAEFD5F}" presName="hierRoot1" presStyleCnt="0">
        <dgm:presLayoutVars>
          <dgm:hierBranch val="init"/>
        </dgm:presLayoutVars>
      </dgm:prSet>
      <dgm:spPr/>
    </dgm:pt>
    <dgm:pt modelId="{6032C7FB-FC55-479D-9C36-0ACCACA1E8FF}" type="pres">
      <dgm:prSet presAssocID="{8190D112-CE9B-41A5-95A8-84CC1FAEFD5F}" presName="rootComposite1" presStyleCnt="0"/>
      <dgm:spPr/>
    </dgm:pt>
    <dgm:pt modelId="{18B2ACC9-4FFB-4E97-A31F-AC049E370F1C}" type="pres">
      <dgm:prSet presAssocID="{8190D112-CE9B-41A5-95A8-84CC1FAEFD5F}" presName="rootText1" presStyleLbl="node0" presStyleIdx="1" presStyleCnt="3" custScaleX="12740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8D785D4-F322-469B-8A3F-D433A1CB5DB8}" type="pres">
      <dgm:prSet presAssocID="{8190D112-CE9B-41A5-95A8-84CC1FAEFD5F}" presName="rootConnector1" presStyleLbl="node1" presStyleIdx="0" presStyleCnt="0"/>
      <dgm:spPr/>
      <dgm:t>
        <a:bodyPr/>
        <a:lstStyle/>
        <a:p>
          <a:endParaRPr lang="en-US"/>
        </a:p>
      </dgm:t>
    </dgm:pt>
    <dgm:pt modelId="{54B2203A-9D84-43FA-9217-FAA4E62A105B}" type="pres">
      <dgm:prSet presAssocID="{8190D112-CE9B-41A5-95A8-84CC1FAEFD5F}" presName="hierChild2" presStyleCnt="0"/>
      <dgm:spPr/>
    </dgm:pt>
    <dgm:pt modelId="{0418F452-84DD-433A-8428-B506700474A7}" type="pres">
      <dgm:prSet presAssocID="{8190D112-CE9B-41A5-95A8-84CC1FAEFD5F}" presName="hierChild3" presStyleCnt="0"/>
      <dgm:spPr/>
    </dgm:pt>
    <dgm:pt modelId="{FF5F3891-0E0B-4008-9E7F-96C6E1093D01}" type="pres">
      <dgm:prSet presAssocID="{5C28D80D-2F31-470F-8CF3-2A7A3D4BAD35}" presName="hierRoot1" presStyleCnt="0">
        <dgm:presLayoutVars>
          <dgm:hierBranch val="init"/>
        </dgm:presLayoutVars>
      </dgm:prSet>
      <dgm:spPr/>
    </dgm:pt>
    <dgm:pt modelId="{4761376B-D70E-4E0D-AA63-F41017EED032}" type="pres">
      <dgm:prSet presAssocID="{5C28D80D-2F31-470F-8CF3-2A7A3D4BAD35}" presName="rootComposite1" presStyleCnt="0"/>
      <dgm:spPr/>
    </dgm:pt>
    <dgm:pt modelId="{8C08285F-8385-4D4D-AD9A-3DFDF1BFA12C}" type="pres">
      <dgm:prSet presAssocID="{5C28D80D-2F31-470F-8CF3-2A7A3D4BAD35}" presName="rootText1" presStyleLbl="node0" presStyleIdx="2" presStyleCnt="3" custScaleX="12760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47272EE-505E-4E1D-9B12-31853F7A7999}" type="pres">
      <dgm:prSet presAssocID="{5C28D80D-2F31-470F-8CF3-2A7A3D4BAD3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2E486339-3C60-4261-9499-EBE55123BC06}" type="pres">
      <dgm:prSet presAssocID="{5C28D80D-2F31-470F-8CF3-2A7A3D4BAD35}" presName="hierChild2" presStyleCnt="0"/>
      <dgm:spPr/>
    </dgm:pt>
    <dgm:pt modelId="{3C9D17E0-78C6-4F8C-89E1-A0CB86AA8DD8}" type="pres">
      <dgm:prSet presAssocID="{5C28D80D-2F31-470F-8CF3-2A7A3D4BAD35}" presName="hierChild3" presStyleCnt="0"/>
      <dgm:spPr/>
    </dgm:pt>
  </dgm:ptLst>
  <dgm:cxnLst>
    <dgm:cxn modelId="{58BCA773-A143-41F3-AB09-4121A04B3339}" type="presOf" srcId="{5C28D80D-2F31-470F-8CF3-2A7A3D4BAD35}" destId="{8C08285F-8385-4D4D-AD9A-3DFDF1BFA12C}" srcOrd="0" destOrd="0" presId="urn:microsoft.com/office/officeart/2009/3/layout/HorizontalOrganizationChart"/>
    <dgm:cxn modelId="{F075EA56-E8F8-4E9C-85B0-699978829640}" srcId="{460731A1-7B08-4CE8-A98B-117E5CB25896}" destId="{5C28D80D-2F31-470F-8CF3-2A7A3D4BAD35}" srcOrd="2" destOrd="0" parTransId="{A5E811F9-138A-4309-8A70-DE83BAB2EE07}" sibTransId="{FE4D73A7-1577-4AED-9770-29E6AEC12865}"/>
    <dgm:cxn modelId="{AE2BBC3F-633A-4B64-B5B4-3083EC3F1E64}" type="presOf" srcId="{00BC405B-A2F5-4AA7-B34F-8AF964606577}" destId="{B6AF5D2B-2A3F-4064-B298-E464AA2B2AD8}" srcOrd="1" destOrd="0" presId="urn:microsoft.com/office/officeart/2009/3/layout/HorizontalOrganizationChart"/>
    <dgm:cxn modelId="{0E37E5D2-CDD2-4C1C-9B63-F971A904B3EC}" srcId="{460731A1-7B08-4CE8-A98B-117E5CB25896}" destId="{00BC405B-A2F5-4AA7-B34F-8AF964606577}" srcOrd="0" destOrd="0" parTransId="{13FD9230-A81D-4ABC-9BBF-2453B1C67C31}" sibTransId="{C47615C3-CF1B-4C47-BAFD-942ED191D0D9}"/>
    <dgm:cxn modelId="{E2CC587D-982E-4F46-A1DC-33DA6468C385}" type="presOf" srcId="{00BC405B-A2F5-4AA7-B34F-8AF964606577}" destId="{2DA6C2CC-830E-4E6B-A238-2EDA91F1E6A9}" srcOrd="0" destOrd="0" presId="urn:microsoft.com/office/officeart/2009/3/layout/HorizontalOrganizationChart"/>
    <dgm:cxn modelId="{4C9B2B16-03B4-475D-A4DD-3E07F597945C}" type="presOf" srcId="{8190D112-CE9B-41A5-95A8-84CC1FAEFD5F}" destId="{88D785D4-F322-469B-8A3F-D433A1CB5DB8}" srcOrd="1" destOrd="0" presId="urn:microsoft.com/office/officeart/2009/3/layout/HorizontalOrganizationChart"/>
    <dgm:cxn modelId="{B137D293-0C28-4E91-B43B-FA5A4E9E048B}" type="presOf" srcId="{5C28D80D-2F31-470F-8CF3-2A7A3D4BAD35}" destId="{D47272EE-505E-4E1D-9B12-31853F7A7999}" srcOrd="1" destOrd="0" presId="urn:microsoft.com/office/officeart/2009/3/layout/HorizontalOrganizationChart"/>
    <dgm:cxn modelId="{9A4C451D-01D9-4C0D-9FDA-65E371B9D024}" srcId="{460731A1-7B08-4CE8-A98B-117E5CB25896}" destId="{8190D112-CE9B-41A5-95A8-84CC1FAEFD5F}" srcOrd="1" destOrd="0" parTransId="{A043CF2C-B220-4F91-9829-92C82E2A2312}" sibTransId="{E1F63446-5678-4054-94A6-922A9CA518B0}"/>
    <dgm:cxn modelId="{1C49C9CB-46AE-4702-82CD-6F6C9BF8D406}" type="presOf" srcId="{8190D112-CE9B-41A5-95A8-84CC1FAEFD5F}" destId="{18B2ACC9-4FFB-4E97-A31F-AC049E370F1C}" srcOrd="0" destOrd="0" presId="urn:microsoft.com/office/officeart/2009/3/layout/HorizontalOrganizationChart"/>
    <dgm:cxn modelId="{408188B5-9F34-4B1F-B16A-47DF719071AB}" type="presOf" srcId="{460731A1-7B08-4CE8-A98B-117E5CB25896}" destId="{30E7E43E-21A8-44D2-87A6-90F0AB8BBBBC}" srcOrd="0" destOrd="0" presId="urn:microsoft.com/office/officeart/2009/3/layout/HorizontalOrganizationChart"/>
    <dgm:cxn modelId="{01E196F1-FACC-44AA-AA36-0072E6770FA5}" type="presParOf" srcId="{30E7E43E-21A8-44D2-87A6-90F0AB8BBBBC}" destId="{300C7F7E-4186-4967-9F3E-998EB782C1DF}" srcOrd="0" destOrd="0" presId="urn:microsoft.com/office/officeart/2009/3/layout/HorizontalOrganizationChart"/>
    <dgm:cxn modelId="{1661082D-95EC-4DD7-A09B-AA770621238E}" type="presParOf" srcId="{300C7F7E-4186-4967-9F3E-998EB782C1DF}" destId="{B4E37E39-A384-44B9-8EFB-9291416A7E49}" srcOrd="0" destOrd="0" presId="urn:microsoft.com/office/officeart/2009/3/layout/HorizontalOrganizationChart"/>
    <dgm:cxn modelId="{CCE5A5F4-F2A3-448F-8BB0-402F73F3F4AE}" type="presParOf" srcId="{B4E37E39-A384-44B9-8EFB-9291416A7E49}" destId="{2DA6C2CC-830E-4E6B-A238-2EDA91F1E6A9}" srcOrd="0" destOrd="0" presId="urn:microsoft.com/office/officeart/2009/3/layout/HorizontalOrganizationChart"/>
    <dgm:cxn modelId="{0B7F972A-69EA-4CCE-B63F-26B5D4677DA1}" type="presParOf" srcId="{B4E37E39-A384-44B9-8EFB-9291416A7E49}" destId="{B6AF5D2B-2A3F-4064-B298-E464AA2B2AD8}" srcOrd="1" destOrd="0" presId="urn:microsoft.com/office/officeart/2009/3/layout/HorizontalOrganizationChart"/>
    <dgm:cxn modelId="{538A3821-AD38-4231-A843-4C6011229F1E}" type="presParOf" srcId="{300C7F7E-4186-4967-9F3E-998EB782C1DF}" destId="{8A1F245C-53B4-4AB6-BD82-22E37CB3AD5E}" srcOrd="1" destOrd="0" presId="urn:microsoft.com/office/officeart/2009/3/layout/HorizontalOrganizationChart"/>
    <dgm:cxn modelId="{968EFB58-26A9-4A8A-8957-C4B22DC2F076}" type="presParOf" srcId="{300C7F7E-4186-4967-9F3E-998EB782C1DF}" destId="{982F1F91-8FAA-4DAB-8100-154347B2AC50}" srcOrd="2" destOrd="0" presId="urn:microsoft.com/office/officeart/2009/3/layout/HorizontalOrganizationChart"/>
    <dgm:cxn modelId="{F23FD9D2-6EBF-4F15-A164-9DC3A4AF5E80}" type="presParOf" srcId="{30E7E43E-21A8-44D2-87A6-90F0AB8BBBBC}" destId="{69CD0E6E-8B11-42F8-9112-F7BE50D5FEAD}" srcOrd="1" destOrd="0" presId="urn:microsoft.com/office/officeart/2009/3/layout/HorizontalOrganizationChart"/>
    <dgm:cxn modelId="{479661D5-F150-4431-9D22-4E48B3B75798}" type="presParOf" srcId="{69CD0E6E-8B11-42F8-9112-F7BE50D5FEAD}" destId="{6032C7FB-FC55-479D-9C36-0ACCACA1E8FF}" srcOrd="0" destOrd="0" presId="urn:microsoft.com/office/officeart/2009/3/layout/HorizontalOrganizationChart"/>
    <dgm:cxn modelId="{105FF4D1-6DC5-4092-8A72-3D3BD8050221}" type="presParOf" srcId="{6032C7FB-FC55-479D-9C36-0ACCACA1E8FF}" destId="{18B2ACC9-4FFB-4E97-A31F-AC049E370F1C}" srcOrd="0" destOrd="0" presId="urn:microsoft.com/office/officeart/2009/3/layout/HorizontalOrganizationChart"/>
    <dgm:cxn modelId="{993DD343-5D22-487C-96A7-74C8C4849C10}" type="presParOf" srcId="{6032C7FB-FC55-479D-9C36-0ACCACA1E8FF}" destId="{88D785D4-F322-469B-8A3F-D433A1CB5DB8}" srcOrd="1" destOrd="0" presId="urn:microsoft.com/office/officeart/2009/3/layout/HorizontalOrganizationChart"/>
    <dgm:cxn modelId="{47E6288F-FEDC-4EEB-A975-7AD71181A49E}" type="presParOf" srcId="{69CD0E6E-8B11-42F8-9112-F7BE50D5FEAD}" destId="{54B2203A-9D84-43FA-9217-FAA4E62A105B}" srcOrd="1" destOrd="0" presId="urn:microsoft.com/office/officeart/2009/3/layout/HorizontalOrganizationChart"/>
    <dgm:cxn modelId="{73FA8821-56AF-42E6-8DC5-DFC0BD955876}" type="presParOf" srcId="{69CD0E6E-8B11-42F8-9112-F7BE50D5FEAD}" destId="{0418F452-84DD-433A-8428-B506700474A7}" srcOrd="2" destOrd="0" presId="urn:microsoft.com/office/officeart/2009/3/layout/HorizontalOrganizationChart"/>
    <dgm:cxn modelId="{C6176CB5-498D-47BA-AEC3-91B6AADF72C5}" type="presParOf" srcId="{30E7E43E-21A8-44D2-87A6-90F0AB8BBBBC}" destId="{FF5F3891-0E0B-4008-9E7F-96C6E1093D01}" srcOrd="2" destOrd="0" presId="urn:microsoft.com/office/officeart/2009/3/layout/HorizontalOrganizationChart"/>
    <dgm:cxn modelId="{C7289F58-0A68-41EF-B56A-105EC6DF8A7A}" type="presParOf" srcId="{FF5F3891-0E0B-4008-9E7F-96C6E1093D01}" destId="{4761376B-D70E-4E0D-AA63-F41017EED032}" srcOrd="0" destOrd="0" presId="urn:microsoft.com/office/officeart/2009/3/layout/HorizontalOrganizationChart"/>
    <dgm:cxn modelId="{842891B9-4FA1-40F5-92CC-E40D7805A441}" type="presParOf" srcId="{4761376B-D70E-4E0D-AA63-F41017EED032}" destId="{8C08285F-8385-4D4D-AD9A-3DFDF1BFA12C}" srcOrd="0" destOrd="0" presId="urn:microsoft.com/office/officeart/2009/3/layout/HorizontalOrganizationChart"/>
    <dgm:cxn modelId="{756B62A4-6381-4DAA-B984-8BBF8557F377}" type="presParOf" srcId="{4761376B-D70E-4E0D-AA63-F41017EED032}" destId="{D47272EE-505E-4E1D-9B12-31853F7A7999}" srcOrd="1" destOrd="0" presId="urn:microsoft.com/office/officeart/2009/3/layout/HorizontalOrganizationChart"/>
    <dgm:cxn modelId="{BB9968ED-8F75-4381-B1A4-947467C8CC1C}" type="presParOf" srcId="{FF5F3891-0E0B-4008-9E7F-96C6E1093D01}" destId="{2E486339-3C60-4261-9499-EBE55123BC06}" srcOrd="1" destOrd="0" presId="urn:microsoft.com/office/officeart/2009/3/layout/HorizontalOrganizationChart"/>
    <dgm:cxn modelId="{70DCD533-AA4E-4CBB-9EB0-7092B1D832F7}" type="presParOf" srcId="{FF5F3891-0E0B-4008-9E7F-96C6E1093D01}" destId="{3C9D17E0-78C6-4F8C-89E1-A0CB86AA8DD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EC0EABE-576A-4B15-B29D-751608A12AC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DED19042-3C4E-4001-A048-F20AC108ECC5}">
      <dgm:prSet/>
      <dgm:spPr/>
      <dgm:t>
        <a:bodyPr/>
        <a:lstStyle/>
        <a:p>
          <a:r>
            <a:rPr lang="en-US" dirty="0"/>
            <a:t>Increase in CPOE and EHRs</a:t>
          </a:r>
        </a:p>
      </dgm:t>
    </dgm:pt>
    <dgm:pt modelId="{AC9E5520-A21F-4CC1-959F-939611397064}" type="parTrans" cxnId="{9108A174-6F53-424C-8AE3-ED9D91EBEEC4}">
      <dgm:prSet/>
      <dgm:spPr/>
      <dgm:t>
        <a:bodyPr/>
        <a:lstStyle/>
        <a:p>
          <a:endParaRPr lang="en-US"/>
        </a:p>
      </dgm:t>
    </dgm:pt>
    <dgm:pt modelId="{5A69DE0D-2052-480E-958C-02B866162815}" type="sibTrans" cxnId="{9108A174-6F53-424C-8AE3-ED9D91EBEEC4}">
      <dgm:prSet/>
      <dgm:spPr/>
      <dgm:t>
        <a:bodyPr/>
        <a:lstStyle/>
        <a:p>
          <a:endParaRPr lang="en-US"/>
        </a:p>
      </dgm:t>
    </dgm:pt>
    <dgm:pt modelId="{C0863825-C7C2-44D0-9CD3-F0EB8CA82F55}">
      <dgm:prSet/>
      <dgm:spPr/>
      <dgm:t>
        <a:bodyPr/>
        <a:lstStyle/>
        <a:p>
          <a:r>
            <a:rPr lang="en-US" dirty="0"/>
            <a:t>23.9% to 86.9 in last 10 years</a:t>
          </a:r>
        </a:p>
      </dgm:t>
    </dgm:pt>
    <dgm:pt modelId="{63F87889-4054-4B15-A317-D4D405EDB82A}" type="parTrans" cxnId="{48FA58DC-4788-411F-A693-CBABD1BE6699}">
      <dgm:prSet/>
      <dgm:spPr/>
      <dgm:t>
        <a:bodyPr/>
        <a:lstStyle/>
        <a:p>
          <a:endParaRPr lang="en-US"/>
        </a:p>
      </dgm:t>
    </dgm:pt>
    <dgm:pt modelId="{0923178B-950A-461C-8586-4CDE456342B5}" type="sibTrans" cxnId="{48FA58DC-4788-411F-A693-CBABD1BE6699}">
      <dgm:prSet/>
      <dgm:spPr/>
      <dgm:t>
        <a:bodyPr/>
        <a:lstStyle/>
        <a:p>
          <a:endParaRPr lang="en-US"/>
        </a:p>
      </dgm:t>
    </dgm:pt>
    <dgm:pt modelId="{54F86C68-8938-4495-B02F-00AB3B59CE1E}">
      <dgm:prSet/>
      <dgm:spPr/>
      <dgm:t>
        <a:bodyPr/>
        <a:lstStyle/>
        <a:p>
          <a:r>
            <a:rPr lang="en-US" dirty="0"/>
            <a:t>Alerts triggered by 6-8% of all physician orders</a:t>
          </a:r>
        </a:p>
      </dgm:t>
    </dgm:pt>
    <dgm:pt modelId="{A4214607-69E4-4EDB-9D0F-12FCD0248A84}" type="parTrans" cxnId="{2F522DB6-3A4E-41D6-85D1-1009AEC35494}">
      <dgm:prSet/>
      <dgm:spPr/>
      <dgm:t>
        <a:bodyPr/>
        <a:lstStyle/>
        <a:p>
          <a:endParaRPr lang="en-US"/>
        </a:p>
      </dgm:t>
    </dgm:pt>
    <dgm:pt modelId="{9E5FA858-A6ED-4E93-BDD2-1D5CB80DFE76}" type="sibTrans" cxnId="{2F522DB6-3A4E-41D6-85D1-1009AEC35494}">
      <dgm:prSet/>
      <dgm:spPr/>
      <dgm:t>
        <a:bodyPr/>
        <a:lstStyle/>
        <a:p>
          <a:endParaRPr lang="en-US"/>
        </a:p>
      </dgm:t>
    </dgm:pt>
    <dgm:pt modelId="{96BC2671-EE8A-44A4-969B-EBC1DA0A9786}">
      <dgm:prSet/>
      <dgm:spPr/>
      <dgm:t>
        <a:bodyPr/>
        <a:lstStyle/>
        <a:p>
          <a:r>
            <a:rPr lang="en-US" dirty="0"/>
            <a:t>90-95% of all alerts are over-ridden</a:t>
          </a:r>
        </a:p>
      </dgm:t>
    </dgm:pt>
    <dgm:pt modelId="{4934D18E-8E39-48B1-9EC6-330DFE0CEDD6}" type="parTrans" cxnId="{EC987715-3DED-44D3-9C89-E3B56E0471A1}">
      <dgm:prSet/>
      <dgm:spPr/>
      <dgm:t>
        <a:bodyPr/>
        <a:lstStyle/>
        <a:p>
          <a:endParaRPr lang="en-US"/>
        </a:p>
      </dgm:t>
    </dgm:pt>
    <dgm:pt modelId="{0F836A49-53AD-473D-96CF-9929BAEDB198}" type="sibTrans" cxnId="{EC987715-3DED-44D3-9C89-E3B56E0471A1}">
      <dgm:prSet/>
      <dgm:spPr/>
      <dgm:t>
        <a:bodyPr/>
        <a:lstStyle/>
        <a:p>
          <a:endParaRPr lang="en-US"/>
        </a:p>
      </dgm:t>
    </dgm:pt>
    <dgm:pt modelId="{9348CB64-E523-4ADD-868B-C5B2DF3D753A}" type="pres">
      <dgm:prSet presAssocID="{FEC0EABE-576A-4B15-B29D-751608A12ACC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A2E9084-9E50-4FCE-A0BC-251E69D7DE87}" type="pres">
      <dgm:prSet presAssocID="{DED19042-3C4E-4001-A048-F20AC108ECC5}" presName="compNode" presStyleCnt="0"/>
      <dgm:spPr/>
    </dgm:pt>
    <dgm:pt modelId="{6ECEF984-1CD4-46E9-8A46-432DE4E6CE26}" type="pres">
      <dgm:prSet presAssocID="{DED19042-3C4E-4001-A048-F20AC108ECC5}" presName="bgRect" presStyleLbl="bgShp" presStyleIdx="0" presStyleCnt="3" custLinFactNeighborX="-2506" custLinFactNeighborY="-3065"/>
      <dgm:spPr>
        <a:solidFill>
          <a:schemeClr val="bg1">
            <a:lumMod val="85000"/>
          </a:schemeClr>
        </a:solidFill>
      </dgm:spPr>
    </dgm:pt>
    <dgm:pt modelId="{62F5AD8B-4E77-4B66-A299-234C52437ED9}" type="pres">
      <dgm:prSet presAssocID="{DED19042-3C4E-4001-A048-F20AC108ECC5}" presName="iconRect" presStyleLbl="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BEF9DD0-EE56-4225-B269-8B56C021271E}" type="pres">
      <dgm:prSet presAssocID="{DED19042-3C4E-4001-A048-F20AC108ECC5}" presName="spaceRect" presStyleCnt="0"/>
      <dgm:spPr/>
    </dgm:pt>
    <dgm:pt modelId="{AB1EB609-8384-44F6-8089-DFAD30FB6CF5}" type="pres">
      <dgm:prSet presAssocID="{DED19042-3C4E-4001-A048-F20AC108ECC5}" presName="parTx" presStyleLbl="revTx" presStyleIdx="0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B68077F-305E-4C67-9455-7E88FBB828FF}" type="pres">
      <dgm:prSet presAssocID="{DED19042-3C4E-4001-A048-F20AC108ECC5}" presName="desTx" presStyleLbl="revTx" presStyleIdx="1" presStyleCnt="4">
        <dgm:presLayoutVars/>
      </dgm:prSet>
      <dgm:spPr/>
      <dgm:t>
        <a:bodyPr/>
        <a:lstStyle/>
        <a:p>
          <a:endParaRPr lang="en-US"/>
        </a:p>
      </dgm:t>
    </dgm:pt>
    <dgm:pt modelId="{2DD4F50D-3C8B-46C6-AB35-A04CA52ADED4}" type="pres">
      <dgm:prSet presAssocID="{5A69DE0D-2052-480E-958C-02B866162815}" presName="sibTrans" presStyleCnt="0"/>
      <dgm:spPr/>
    </dgm:pt>
    <dgm:pt modelId="{D91B93B0-3478-40B1-9465-EE3D99F90A81}" type="pres">
      <dgm:prSet presAssocID="{54F86C68-8938-4495-B02F-00AB3B59CE1E}" presName="compNode" presStyleCnt="0"/>
      <dgm:spPr/>
    </dgm:pt>
    <dgm:pt modelId="{F4718CFA-A82A-401F-BC7F-53F4605236D3}" type="pres">
      <dgm:prSet presAssocID="{54F86C68-8938-4495-B02F-00AB3B59CE1E}" presName="bgRect" presStyleLbl="bgShp" presStyleIdx="1" presStyleCnt="3"/>
      <dgm:spPr>
        <a:solidFill>
          <a:schemeClr val="bg1">
            <a:lumMod val="85000"/>
          </a:schemeClr>
        </a:solidFill>
      </dgm:spPr>
    </dgm:pt>
    <dgm:pt modelId="{BD362D9C-7394-4AB1-8DE9-E46BB79FC3FB}" type="pres">
      <dgm:prSet presAssocID="{54F86C68-8938-4495-B02F-00AB3B59CE1E}" presName="iconRect" presStyleLbl="node1" presStyleIdx="1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43C11C49-AFA5-444B-BF95-BD9BFF056716}" type="pres">
      <dgm:prSet presAssocID="{54F86C68-8938-4495-B02F-00AB3B59CE1E}" presName="spaceRect" presStyleCnt="0"/>
      <dgm:spPr/>
    </dgm:pt>
    <dgm:pt modelId="{47DE5F37-A4AD-4A94-BD09-DBC981C2AB50}" type="pres">
      <dgm:prSet presAssocID="{54F86C68-8938-4495-B02F-00AB3B59CE1E}" presName="parTx" presStyleLbl="revTx" presStyleIdx="2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EF8E074-E88E-44AC-8079-E8325FFD17E2}" type="pres">
      <dgm:prSet presAssocID="{9E5FA858-A6ED-4E93-BDD2-1D5CB80DFE76}" presName="sibTrans" presStyleCnt="0"/>
      <dgm:spPr/>
    </dgm:pt>
    <dgm:pt modelId="{7C9E4C38-7566-4DA3-872D-6229CD9D01F0}" type="pres">
      <dgm:prSet presAssocID="{96BC2671-EE8A-44A4-969B-EBC1DA0A9786}" presName="compNode" presStyleCnt="0"/>
      <dgm:spPr/>
    </dgm:pt>
    <dgm:pt modelId="{0863F573-C462-4CF0-96D2-57BB6A2483DA}" type="pres">
      <dgm:prSet presAssocID="{96BC2671-EE8A-44A4-969B-EBC1DA0A9786}" presName="bgRect" presStyleLbl="bgShp" presStyleIdx="2" presStyleCnt="3"/>
      <dgm:spPr>
        <a:solidFill>
          <a:schemeClr val="bg1">
            <a:lumMod val="85000"/>
          </a:schemeClr>
        </a:solidFill>
      </dgm:spPr>
    </dgm:pt>
    <dgm:pt modelId="{EE932854-2242-49A5-B8C7-55D91996F3FB}" type="pres">
      <dgm:prSet presAssocID="{96BC2671-EE8A-44A4-969B-EBC1DA0A9786}" presName="iconRect" presStyleLbl="node1" presStyleIdx="2" presStyleCnt="3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Slippery"/>
        </a:ext>
      </dgm:extLst>
    </dgm:pt>
    <dgm:pt modelId="{FF0AFF7A-543A-4883-AD44-7EDE727E3504}" type="pres">
      <dgm:prSet presAssocID="{96BC2671-EE8A-44A4-969B-EBC1DA0A9786}" presName="spaceRect" presStyleCnt="0"/>
      <dgm:spPr/>
    </dgm:pt>
    <dgm:pt modelId="{534C4B11-40F8-4CA1-8F1F-18C52FAB9C48}" type="pres">
      <dgm:prSet presAssocID="{96BC2671-EE8A-44A4-969B-EBC1DA0A9786}" presName="parTx" presStyleLbl="revTx" presStyleIdx="3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2F522DB6-3A4E-41D6-85D1-1009AEC35494}" srcId="{FEC0EABE-576A-4B15-B29D-751608A12ACC}" destId="{54F86C68-8938-4495-B02F-00AB3B59CE1E}" srcOrd="1" destOrd="0" parTransId="{A4214607-69E4-4EDB-9D0F-12FCD0248A84}" sibTransId="{9E5FA858-A6ED-4E93-BDD2-1D5CB80DFE76}"/>
    <dgm:cxn modelId="{696A712C-19A5-43E9-8310-AC5365525F34}" type="presOf" srcId="{96BC2671-EE8A-44A4-969B-EBC1DA0A9786}" destId="{534C4B11-40F8-4CA1-8F1F-18C52FAB9C48}" srcOrd="0" destOrd="0" presId="urn:microsoft.com/office/officeart/2018/2/layout/IconVerticalSolidList"/>
    <dgm:cxn modelId="{EC987715-3DED-44D3-9C89-E3B56E0471A1}" srcId="{FEC0EABE-576A-4B15-B29D-751608A12ACC}" destId="{96BC2671-EE8A-44A4-969B-EBC1DA0A9786}" srcOrd="2" destOrd="0" parTransId="{4934D18E-8E39-48B1-9EC6-330DFE0CEDD6}" sibTransId="{0F836A49-53AD-473D-96CF-9929BAEDB198}"/>
    <dgm:cxn modelId="{E625F606-7C9E-4266-8C3C-AC35B75F60FF}" type="presOf" srcId="{FEC0EABE-576A-4B15-B29D-751608A12ACC}" destId="{9348CB64-E523-4ADD-868B-C5B2DF3D753A}" srcOrd="0" destOrd="0" presId="urn:microsoft.com/office/officeart/2018/2/layout/IconVerticalSolidList"/>
    <dgm:cxn modelId="{00F3C053-7D23-4BCB-9039-426FEB9C5278}" type="presOf" srcId="{54F86C68-8938-4495-B02F-00AB3B59CE1E}" destId="{47DE5F37-A4AD-4A94-BD09-DBC981C2AB50}" srcOrd="0" destOrd="0" presId="urn:microsoft.com/office/officeart/2018/2/layout/IconVerticalSolidList"/>
    <dgm:cxn modelId="{E022428E-8A06-4CD2-AF1D-F3E8D4E7B3A8}" type="presOf" srcId="{DED19042-3C4E-4001-A048-F20AC108ECC5}" destId="{AB1EB609-8384-44F6-8089-DFAD30FB6CF5}" srcOrd="0" destOrd="0" presId="urn:microsoft.com/office/officeart/2018/2/layout/IconVerticalSolidList"/>
    <dgm:cxn modelId="{6DDAAF56-7EAB-4068-9A5B-E79CA6B12294}" type="presOf" srcId="{C0863825-C7C2-44D0-9CD3-F0EB8CA82F55}" destId="{DB68077F-305E-4C67-9455-7E88FBB828FF}" srcOrd="0" destOrd="0" presId="urn:microsoft.com/office/officeart/2018/2/layout/IconVerticalSolidList"/>
    <dgm:cxn modelId="{48FA58DC-4788-411F-A693-CBABD1BE6699}" srcId="{DED19042-3C4E-4001-A048-F20AC108ECC5}" destId="{C0863825-C7C2-44D0-9CD3-F0EB8CA82F55}" srcOrd="0" destOrd="0" parTransId="{63F87889-4054-4B15-A317-D4D405EDB82A}" sibTransId="{0923178B-950A-461C-8586-4CDE456342B5}"/>
    <dgm:cxn modelId="{9108A174-6F53-424C-8AE3-ED9D91EBEEC4}" srcId="{FEC0EABE-576A-4B15-B29D-751608A12ACC}" destId="{DED19042-3C4E-4001-A048-F20AC108ECC5}" srcOrd="0" destOrd="0" parTransId="{AC9E5520-A21F-4CC1-959F-939611397064}" sibTransId="{5A69DE0D-2052-480E-958C-02B866162815}"/>
    <dgm:cxn modelId="{79A566EA-75BA-49D4-84B3-38C217F3A348}" type="presParOf" srcId="{9348CB64-E523-4ADD-868B-C5B2DF3D753A}" destId="{DA2E9084-9E50-4FCE-A0BC-251E69D7DE87}" srcOrd="0" destOrd="0" presId="urn:microsoft.com/office/officeart/2018/2/layout/IconVerticalSolidList"/>
    <dgm:cxn modelId="{130C6A89-A594-4130-BEA7-E217B1B09F6C}" type="presParOf" srcId="{DA2E9084-9E50-4FCE-A0BC-251E69D7DE87}" destId="{6ECEF984-1CD4-46E9-8A46-432DE4E6CE26}" srcOrd="0" destOrd="0" presId="urn:microsoft.com/office/officeart/2018/2/layout/IconVerticalSolidList"/>
    <dgm:cxn modelId="{486D223F-4D21-4A83-9DD7-116155712421}" type="presParOf" srcId="{DA2E9084-9E50-4FCE-A0BC-251E69D7DE87}" destId="{62F5AD8B-4E77-4B66-A299-234C52437ED9}" srcOrd="1" destOrd="0" presId="urn:microsoft.com/office/officeart/2018/2/layout/IconVerticalSolidList"/>
    <dgm:cxn modelId="{B2125AD4-EBF2-4D77-A9C7-31703CAA4F63}" type="presParOf" srcId="{DA2E9084-9E50-4FCE-A0BC-251E69D7DE87}" destId="{2BEF9DD0-EE56-4225-B269-8B56C021271E}" srcOrd="2" destOrd="0" presId="urn:microsoft.com/office/officeart/2018/2/layout/IconVerticalSolidList"/>
    <dgm:cxn modelId="{D7136F25-5ACA-43A7-8EAC-13F825DCAD60}" type="presParOf" srcId="{DA2E9084-9E50-4FCE-A0BC-251E69D7DE87}" destId="{AB1EB609-8384-44F6-8089-DFAD30FB6CF5}" srcOrd="3" destOrd="0" presId="urn:microsoft.com/office/officeart/2018/2/layout/IconVerticalSolidList"/>
    <dgm:cxn modelId="{021206D3-DE33-488A-9C5B-F545E995FC07}" type="presParOf" srcId="{DA2E9084-9E50-4FCE-A0BC-251E69D7DE87}" destId="{DB68077F-305E-4C67-9455-7E88FBB828FF}" srcOrd="4" destOrd="0" presId="urn:microsoft.com/office/officeart/2018/2/layout/IconVerticalSolidList"/>
    <dgm:cxn modelId="{74D136FD-B271-4316-B02F-8EC2EB84BB18}" type="presParOf" srcId="{9348CB64-E523-4ADD-868B-C5B2DF3D753A}" destId="{2DD4F50D-3C8B-46C6-AB35-A04CA52ADED4}" srcOrd="1" destOrd="0" presId="urn:microsoft.com/office/officeart/2018/2/layout/IconVerticalSolidList"/>
    <dgm:cxn modelId="{F7595547-C9EA-4293-9A7E-496826F207CB}" type="presParOf" srcId="{9348CB64-E523-4ADD-868B-C5B2DF3D753A}" destId="{D91B93B0-3478-40B1-9465-EE3D99F90A81}" srcOrd="2" destOrd="0" presId="urn:microsoft.com/office/officeart/2018/2/layout/IconVerticalSolidList"/>
    <dgm:cxn modelId="{C1C41E83-2988-40E1-A65C-EC2C79F083B6}" type="presParOf" srcId="{D91B93B0-3478-40B1-9465-EE3D99F90A81}" destId="{F4718CFA-A82A-401F-BC7F-53F4605236D3}" srcOrd="0" destOrd="0" presId="urn:microsoft.com/office/officeart/2018/2/layout/IconVerticalSolidList"/>
    <dgm:cxn modelId="{AC46DD60-3949-4C41-B89D-3FA1DD88FC90}" type="presParOf" srcId="{D91B93B0-3478-40B1-9465-EE3D99F90A81}" destId="{BD362D9C-7394-4AB1-8DE9-E46BB79FC3FB}" srcOrd="1" destOrd="0" presId="urn:microsoft.com/office/officeart/2018/2/layout/IconVerticalSolidList"/>
    <dgm:cxn modelId="{B3CC75A9-15CE-4007-B104-E5E268ED654D}" type="presParOf" srcId="{D91B93B0-3478-40B1-9465-EE3D99F90A81}" destId="{43C11C49-AFA5-444B-BF95-BD9BFF056716}" srcOrd="2" destOrd="0" presId="urn:microsoft.com/office/officeart/2018/2/layout/IconVerticalSolidList"/>
    <dgm:cxn modelId="{3D6DCB8C-D684-4C9B-9A41-6B2C4A2F5C8E}" type="presParOf" srcId="{D91B93B0-3478-40B1-9465-EE3D99F90A81}" destId="{47DE5F37-A4AD-4A94-BD09-DBC981C2AB50}" srcOrd="3" destOrd="0" presId="urn:microsoft.com/office/officeart/2018/2/layout/IconVerticalSolidList"/>
    <dgm:cxn modelId="{355C65FA-0468-4933-A38F-4246278BBBF2}" type="presParOf" srcId="{9348CB64-E523-4ADD-868B-C5B2DF3D753A}" destId="{BEF8E074-E88E-44AC-8079-E8325FFD17E2}" srcOrd="3" destOrd="0" presId="urn:microsoft.com/office/officeart/2018/2/layout/IconVerticalSolidList"/>
    <dgm:cxn modelId="{D2FF6A5A-BE59-4E4A-A8A1-C90A5EF07F17}" type="presParOf" srcId="{9348CB64-E523-4ADD-868B-C5B2DF3D753A}" destId="{7C9E4C38-7566-4DA3-872D-6229CD9D01F0}" srcOrd="4" destOrd="0" presId="urn:microsoft.com/office/officeart/2018/2/layout/IconVerticalSolidList"/>
    <dgm:cxn modelId="{9763D4F0-B346-4F9B-B4A9-CDD2BF03C400}" type="presParOf" srcId="{7C9E4C38-7566-4DA3-872D-6229CD9D01F0}" destId="{0863F573-C462-4CF0-96D2-57BB6A2483DA}" srcOrd="0" destOrd="0" presId="urn:microsoft.com/office/officeart/2018/2/layout/IconVerticalSolidList"/>
    <dgm:cxn modelId="{2916E3EE-AF46-425F-9C95-30A51A9D6B88}" type="presParOf" srcId="{7C9E4C38-7566-4DA3-872D-6229CD9D01F0}" destId="{EE932854-2242-49A5-B8C7-55D91996F3FB}" srcOrd="1" destOrd="0" presId="urn:microsoft.com/office/officeart/2018/2/layout/IconVerticalSolidList"/>
    <dgm:cxn modelId="{A344D220-D3CD-4EDE-945C-5992717BD87D}" type="presParOf" srcId="{7C9E4C38-7566-4DA3-872D-6229CD9D01F0}" destId="{FF0AFF7A-543A-4883-AD44-7EDE727E3504}" srcOrd="2" destOrd="0" presId="urn:microsoft.com/office/officeart/2018/2/layout/IconVerticalSolidList"/>
    <dgm:cxn modelId="{41FEDA95-F9A1-46F7-B4BD-06D9FFC2E9DC}" type="presParOf" srcId="{7C9E4C38-7566-4DA3-872D-6229CD9D01F0}" destId="{534C4B11-40F8-4CA1-8F1F-18C52FAB9C4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BF126F9-1C83-4093-8BD5-F5AEDF9E40F2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56B7194-D517-45C8-8638-543CFEC42D28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dirty="0"/>
            <a:t>Systemic Review of Biomedical Literature</a:t>
          </a:r>
        </a:p>
      </dgm:t>
    </dgm:pt>
    <dgm:pt modelId="{347A4922-540C-4CCA-B602-B4AB8218B34B}" type="parTrans" cxnId="{39FA68FD-48A5-4646-AC1B-DFE87B615E9D}">
      <dgm:prSet/>
      <dgm:spPr/>
      <dgm:t>
        <a:bodyPr/>
        <a:lstStyle/>
        <a:p>
          <a:endParaRPr lang="en-US"/>
        </a:p>
      </dgm:t>
    </dgm:pt>
    <dgm:pt modelId="{238CB8A7-A3F3-44AA-B71B-22355175269F}" type="sibTrans" cxnId="{39FA68FD-48A5-4646-AC1B-DFE87B615E9D}">
      <dgm:prSet/>
      <dgm:spPr/>
      <dgm:t>
        <a:bodyPr/>
        <a:lstStyle/>
        <a:p>
          <a:endParaRPr lang="en-US"/>
        </a:p>
      </dgm:t>
    </dgm:pt>
    <dgm:pt modelId="{6D7A2675-7A68-439F-B71C-C2E2448621F1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/>
            <a:t>Pulled “hard stop” literature</a:t>
          </a:r>
        </a:p>
      </dgm:t>
    </dgm:pt>
    <dgm:pt modelId="{32575E82-0BC8-4C46-AAB9-6FACFD452154}" type="parTrans" cxnId="{58EDB2CF-2EDB-4922-8602-5ADCB3FB70B8}">
      <dgm:prSet/>
      <dgm:spPr/>
      <dgm:t>
        <a:bodyPr/>
        <a:lstStyle/>
        <a:p>
          <a:endParaRPr lang="en-US"/>
        </a:p>
      </dgm:t>
    </dgm:pt>
    <dgm:pt modelId="{561891F8-490C-41D9-8268-699F6C65F9AB}" type="sibTrans" cxnId="{58EDB2CF-2EDB-4922-8602-5ADCB3FB70B8}">
      <dgm:prSet/>
      <dgm:spPr/>
      <dgm:t>
        <a:bodyPr/>
        <a:lstStyle/>
        <a:p>
          <a:endParaRPr lang="en-US"/>
        </a:p>
      </dgm:t>
    </dgm:pt>
    <dgm:pt modelId="{A2AFF402-8E5A-4AC5-BB05-4D27B7030E66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dirty="0"/>
            <a:t>Disagreement in definition of “hard stop”</a:t>
          </a:r>
        </a:p>
      </dgm:t>
    </dgm:pt>
    <dgm:pt modelId="{00686246-7A1A-4422-9423-75FAEBD10408}" type="parTrans" cxnId="{E16F7DA1-EF82-46F5-BE09-4732D618A1E2}">
      <dgm:prSet/>
      <dgm:spPr/>
      <dgm:t>
        <a:bodyPr/>
        <a:lstStyle/>
        <a:p>
          <a:endParaRPr lang="en-US"/>
        </a:p>
      </dgm:t>
    </dgm:pt>
    <dgm:pt modelId="{DB5615F2-E7A4-44DD-8B03-979FC66E1247}" type="sibTrans" cxnId="{E16F7DA1-EF82-46F5-BE09-4732D618A1E2}">
      <dgm:prSet/>
      <dgm:spPr/>
      <dgm:t>
        <a:bodyPr/>
        <a:lstStyle/>
        <a:p>
          <a:endParaRPr lang="en-US"/>
        </a:p>
      </dgm:t>
    </dgm:pt>
    <dgm:pt modelId="{F90C2086-B88B-4060-A99D-36F389DC239E}">
      <dgm:prSet custT="1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sz="1800" dirty="0"/>
            <a:t>16 with similar enough terms </a:t>
          </a:r>
          <a:r>
            <a:rPr lang="en-US" sz="1800" dirty="0" smtClean="0"/>
            <a:t> </a:t>
          </a:r>
        </a:p>
        <a:p>
          <a:r>
            <a:rPr lang="en-US" sz="1800" dirty="0" smtClean="0"/>
            <a:t>3 </a:t>
          </a:r>
          <a:r>
            <a:rPr lang="en-US" sz="1800" dirty="0"/>
            <a:t>defined as “soft stops” </a:t>
          </a:r>
          <a:endParaRPr lang="en-US" sz="1800" dirty="0" smtClean="0"/>
        </a:p>
        <a:p>
          <a:r>
            <a:rPr lang="en-US" sz="1800" dirty="0" smtClean="0"/>
            <a:t>2 </a:t>
          </a:r>
          <a:r>
            <a:rPr lang="en-US" sz="1800" dirty="0"/>
            <a:t>not clearly defined enough</a:t>
          </a:r>
        </a:p>
      </dgm:t>
    </dgm:pt>
    <dgm:pt modelId="{08370E31-28B7-43D7-9A87-15E0AEE3B9E8}" type="parTrans" cxnId="{20671B2C-6BA3-4CEB-9374-EBE2993A2E62}">
      <dgm:prSet/>
      <dgm:spPr/>
      <dgm:t>
        <a:bodyPr/>
        <a:lstStyle/>
        <a:p>
          <a:endParaRPr lang="en-US"/>
        </a:p>
      </dgm:t>
    </dgm:pt>
    <dgm:pt modelId="{F721EB0F-E792-4DFD-916A-ABF3EC5E8DE8}" type="sibTrans" cxnId="{20671B2C-6BA3-4CEB-9374-EBE2993A2E62}">
      <dgm:prSet/>
      <dgm:spPr/>
      <dgm:t>
        <a:bodyPr/>
        <a:lstStyle/>
        <a:p>
          <a:endParaRPr lang="en-US"/>
        </a:p>
      </dgm:t>
    </dgm:pt>
    <dgm:pt modelId="{954AFBE8-82E5-44BC-B3AC-FCC3C20908B4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dirty="0" err="1"/>
            <a:t>MeSH</a:t>
          </a:r>
          <a:r>
            <a:rPr lang="en-US" dirty="0"/>
            <a:t>: MEDLINE, Cochrane, Web of Science, Engineering Village</a:t>
          </a:r>
        </a:p>
      </dgm:t>
    </dgm:pt>
    <dgm:pt modelId="{B901BF7C-DE2A-4330-9ECB-0F18780CE073}" type="parTrans" cxnId="{6CC2EB79-0FBD-4673-8E6F-62CE43E51DA7}">
      <dgm:prSet/>
      <dgm:spPr/>
      <dgm:t>
        <a:bodyPr/>
        <a:lstStyle/>
        <a:p>
          <a:endParaRPr lang="en-US"/>
        </a:p>
      </dgm:t>
    </dgm:pt>
    <dgm:pt modelId="{882EBDB0-2A69-4B44-94BD-4E4CC8DF4D87}" type="sibTrans" cxnId="{6CC2EB79-0FBD-4673-8E6F-62CE43E51DA7}">
      <dgm:prSet/>
      <dgm:spPr/>
      <dgm:t>
        <a:bodyPr/>
        <a:lstStyle/>
        <a:p>
          <a:endParaRPr lang="en-US"/>
        </a:p>
      </dgm:t>
    </dgm:pt>
    <dgm:pt modelId="{21990B44-0C51-4250-8EAA-AF320D9ECFF5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dirty="0"/>
            <a:t>Gray Literature: National Institute of Care Excellence (NICE), EMIS, Vision, System One</a:t>
          </a:r>
        </a:p>
      </dgm:t>
    </dgm:pt>
    <dgm:pt modelId="{24BCA3E1-3B30-4C2E-9068-21DD413B6343}" type="parTrans" cxnId="{FA2E65F6-83A1-42E2-8F7D-C2FFED22D09B}">
      <dgm:prSet/>
      <dgm:spPr/>
      <dgm:t>
        <a:bodyPr/>
        <a:lstStyle/>
        <a:p>
          <a:endParaRPr lang="en-US"/>
        </a:p>
      </dgm:t>
    </dgm:pt>
    <dgm:pt modelId="{26F7B8A7-6423-4FA3-A745-61F0891BBB8D}" type="sibTrans" cxnId="{FA2E65F6-83A1-42E2-8F7D-C2FFED22D09B}">
      <dgm:prSet/>
      <dgm:spPr/>
      <dgm:t>
        <a:bodyPr/>
        <a:lstStyle/>
        <a:p>
          <a:endParaRPr lang="en-US"/>
        </a:p>
      </dgm:t>
    </dgm:pt>
    <dgm:pt modelId="{E93038AE-95CA-460D-9D9E-6BD88649E256}" type="pres">
      <dgm:prSet presAssocID="{5BF126F9-1C83-4093-8BD5-F5AEDF9E40F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EDDE1A2-5991-4016-9FEC-81FE37C5B465}" type="pres">
      <dgm:prSet presAssocID="{156B7194-D517-45C8-8638-543CFEC42D28}" presName="linNode" presStyleCnt="0"/>
      <dgm:spPr/>
    </dgm:pt>
    <dgm:pt modelId="{47AD9DFC-52BA-4620-B0D8-C9B4FC747C62}" type="pres">
      <dgm:prSet presAssocID="{156B7194-D517-45C8-8638-543CFEC42D28}" presName="parentText" presStyleLbl="node1" presStyleIdx="0" presStyleCnt="6" custScaleX="27777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BD959B-B169-42F1-8187-6CAF4999D34D}" type="pres">
      <dgm:prSet presAssocID="{238CB8A7-A3F3-44AA-B71B-22355175269F}" presName="sp" presStyleCnt="0"/>
      <dgm:spPr/>
    </dgm:pt>
    <dgm:pt modelId="{8A4A09B6-5F6D-49F7-B42F-D63786CB1C4D}" type="pres">
      <dgm:prSet presAssocID="{6D7A2675-7A68-439F-B71C-C2E2448621F1}" presName="linNode" presStyleCnt="0"/>
      <dgm:spPr/>
    </dgm:pt>
    <dgm:pt modelId="{91408DE0-2C39-4199-883B-20D17C9914D7}" type="pres">
      <dgm:prSet presAssocID="{6D7A2675-7A68-439F-B71C-C2E2448621F1}" presName="parentText" presStyleLbl="node1" presStyleIdx="1" presStyleCnt="6" custScaleX="27777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A6C28F-50FC-4966-90D3-F9584D94759A}" type="pres">
      <dgm:prSet presAssocID="{561891F8-490C-41D9-8268-699F6C65F9AB}" presName="sp" presStyleCnt="0"/>
      <dgm:spPr/>
    </dgm:pt>
    <dgm:pt modelId="{09E26002-A1BC-4E87-A7E5-2FE32D333EB0}" type="pres">
      <dgm:prSet presAssocID="{A2AFF402-8E5A-4AC5-BB05-4D27B7030E66}" presName="linNode" presStyleCnt="0"/>
      <dgm:spPr/>
    </dgm:pt>
    <dgm:pt modelId="{8F77F2D0-D609-4289-8F06-D0E4BF078E59}" type="pres">
      <dgm:prSet presAssocID="{A2AFF402-8E5A-4AC5-BB05-4D27B7030E66}" presName="parentText" presStyleLbl="node1" presStyleIdx="2" presStyleCnt="6" custScaleX="27777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7C91B1-1859-4976-8D7A-05FA81C7DD64}" type="pres">
      <dgm:prSet presAssocID="{DB5615F2-E7A4-44DD-8B03-979FC66E1247}" presName="sp" presStyleCnt="0"/>
      <dgm:spPr/>
    </dgm:pt>
    <dgm:pt modelId="{25BF49F0-395D-4EC0-8D70-3D88B0B6DE2F}" type="pres">
      <dgm:prSet presAssocID="{F90C2086-B88B-4060-A99D-36F389DC239E}" presName="linNode" presStyleCnt="0"/>
      <dgm:spPr/>
    </dgm:pt>
    <dgm:pt modelId="{E24590F1-9F0F-45FC-AFAD-677C851D57D2}" type="pres">
      <dgm:prSet presAssocID="{F90C2086-B88B-4060-A99D-36F389DC239E}" presName="parentText" presStyleLbl="node1" presStyleIdx="3" presStyleCnt="6" custScaleX="239237" custLinFactNeighborX="19271" custLinFactNeighborY="-25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5FDE3E-C3EB-4ABC-9419-B41547310334}" type="pres">
      <dgm:prSet presAssocID="{F721EB0F-E792-4DFD-916A-ABF3EC5E8DE8}" presName="sp" presStyleCnt="0"/>
      <dgm:spPr/>
    </dgm:pt>
    <dgm:pt modelId="{7D3D88C9-D25E-4186-A078-CD497EA9DB43}" type="pres">
      <dgm:prSet presAssocID="{954AFBE8-82E5-44BC-B3AC-FCC3C20908B4}" presName="linNode" presStyleCnt="0"/>
      <dgm:spPr/>
    </dgm:pt>
    <dgm:pt modelId="{5E497FA2-12E4-4DE4-B5F5-FD618FD63B95}" type="pres">
      <dgm:prSet presAssocID="{954AFBE8-82E5-44BC-B3AC-FCC3C20908B4}" presName="parentText" presStyleLbl="node1" presStyleIdx="4" presStyleCnt="6" custScaleX="27777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543377-71E9-4422-B9E5-4F5318C8D60D}" type="pres">
      <dgm:prSet presAssocID="{882EBDB0-2A69-4B44-94BD-4E4CC8DF4D87}" presName="sp" presStyleCnt="0"/>
      <dgm:spPr/>
    </dgm:pt>
    <dgm:pt modelId="{3A47061E-2876-4B68-828E-5A26935A284B}" type="pres">
      <dgm:prSet presAssocID="{21990B44-0C51-4250-8EAA-AF320D9ECFF5}" presName="linNode" presStyleCnt="0"/>
      <dgm:spPr/>
    </dgm:pt>
    <dgm:pt modelId="{DA91AFB6-8F15-4C64-AAE2-6452A44A1B8E}" type="pres">
      <dgm:prSet presAssocID="{21990B44-0C51-4250-8EAA-AF320D9ECFF5}" presName="parentText" presStyleLbl="node1" presStyleIdx="5" presStyleCnt="6" custScaleX="27777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8EDB2CF-2EDB-4922-8602-5ADCB3FB70B8}" srcId="{5BF126F9-1C83-4093-8BD5-F5AEDF9E40F2}" destId="{6D7A2675-7A68-439F-B71C-C2E2448621F1}" srcOrd="1" destOrd="0" parTransId="{32575E82-0BC8-4C46-AAB9-6FACFD452154}" sibTransId="{561891F8-490C-41D9-8268-699F6C65F9AB}"/>
    <dgm:cxn modelId="{DEA659E3-121E-4AA4-946A-A7B024DA7DA2}" type="presOf" srcId="{A2AFF402-8E5A-4AC5-BB05-4D27B7030E66}" destId="{8F77F2D0-D609-4289-8F06-D0E4BF078E59}" srcOrd="0" destOrd="0" presId="urn:microsoft.com/office/officeart/2005/8/layout/vList5"/>
    <dgm:cxn modelId="{52CE217F-9180-4C25-8555-160696A55390}" type="presOf" srcId="{156B7194-D517-45C8-8638-543CFEC42D28}" destId="{47AD9DFC-52BA-4620-B0D8-C9B4FC747C62}" srcOrd="0" destOrd="0" presId="urn:microsoft.com/office/officeart/2005/8/layout/vList5"/>
    <dgm:cxn modelId="{20671B2C-6BA3-4CEB-9374-EBE2993A2E62}" srcId="{5BF126F9-1C83-4093-8BD5-F5AEDF9E40F2}" destId="{F90C2086-B88B-4060-A99D-36F389DC239E}" srcOrd="3" destOrd="0" parTransId="{08370E31-28B7-43D7-9A87-15E0AEE3B9E8}" sibTransId="{F721EB0F-E792-4DFD-916A-ABF3EC5E8DE8}"/>
    <dgm:cxn modelId="{E16F7DA1-EF82-46F5-BE09-4732D618A1E2}" srcId="{5BF126F9-1C83-4093-8BD5-F5AEDF9E40F2}" destId="{A2AFF402-8E5A-4AC5-BB05-4D27B7030E66}" srcOrd="2" destOrd="0" parTransId="{00686246-7A1A-4422-9423-75FAEBD10408}" sibTransId="{DB5615F2-E7A4-44DD-8B03-979FC66E1247}"/>
    <dgm:cxn modelId="{50ADE427-1C2F-4170-BEA0-4BABA5E7888D}" type="presOf" srcId="{954AFBE8-82E5-44BC-B3AC-FCC3C20908B4}" destId="{5E497FA2-12E4-4DE4-B5F5-FD618FD63B95}" srcOrd="0" destOrd="0" presId="urn:microsoft.com/office/officeart/2005/8/layout/vList5"/>
    <dgm:cxn modelId="{266F77FA-8E11-4648-92D7-4433CA115AC2}" type="presOf" srcId="{F90C2086-B88B-4060-A99D-36F389DC239E}" destId="{E24590F1-9F0F-45FC-AFAD-677C851D57D2}" srcOrd="0" destOrd="0" presId="urn:microsoft.com/office/officeart/2005/8/layout/vList5"/>
    <dgm:cxn modelId="{39FA68FD-48A5-4646-AC1B-DFE87B615E9D}" srcId="{5BF126F9-1C83-4093-8BD5-F5AEDF9E40F2}" destId="{156B7194-D517-45C8-8638-543CFEC42D28}" srcOrd="0" destOrd="0" parTransId="{347A4922-540C-4CCA-B602-B4AB8218B34B}" sibTransId="{238CB8A7-A3F3-44AA-B71B-22355175269F}"/>
    <dgm:cxn modelId="{FA2E65F6-83A1-42E2-8F7D-C2FFED22D09B}" srcId="{5BF126F9-1C83-4093-8BD5-F5AEDF9E40F2}" destId="{21990B44-0C51-4250-8EAA-AF320D9ECFF5}" srcOrd="5" destOrd="0" parTransId="{24BCA3E1-3B30-4C2E-9068-21DD413B6343}" sibTransId="{26F7B8A7-6423-4FA3-A745-61F0891BBB8D}"/>
    <dgm:cxn modelId="{6CC2EB79-0FBD-4673-8E6F-62CE43E51DA7}" srcId="{5BF126F9-1C83-4093-8BD5-F5AEDF9E40F2}" destId="{954AFBE8-82E5-44BC-B3AC-FCC3C20908B4}" srcOrd="4" destOrd="0" parTransId="{B901BF7C-DE2A-4330-9ECB-0F18780CE073}" sibTransId="{882EBDB0-2A69-4B44-94BD-4E4CC8DF4D87}"/>
    <dgm:cxn modelId="{D84321E7-7B86-4EB7-BB30-ECE998E99F79}" type="presOf" srcId="{21990B44-0C51-4250-8EAA-AF320D9ECFF5}" destId="{DA91AFB6-8F15-4C64-AAE2-6452A44A1B8E}" srcOrd="0" destOrd="0" presId="urn:microsoft.com/office/officeart/2005/8/layout/vList5"/>
    <dgm:cxn modelId="{A404BFFF-E11F-4105-8A5D-4407E9FDAB88}" type="presOf" srcId="{6D7A2675-7A68-439F-B71C-C2E2448621F1}" destId="{91408DE0-2C39-4199-883B-20D17C9914D7}" srcOrd="0" destOrd="0" presId="urn:microsoft.com/office/officeart/2005/8/layout/vList5"/>
    <dgm:cxn modelId="{8452AF57-E52C-4C89-A41E-82A99135A513}" type="presOf" srcId="{5BF126F9-1C83-4093-8BD5-F5AEDF9E40F2}" destId="{E93038AE-95CA-460D-9D9E-6BD88649E256}" srcOrd="0" destOrd="0" presId="urn:microsoft.com/office/officeart/2005/8/layout/vList5"/>
    <dgm:cxn modelId="{FC42CCCA-3A6B-42FF-8BB3-1200973B63FD}" type="presParOf" srcId="{E93038AE-95CA-460D-9D9E-6BD88649E256}" destId="{EEDDE1A2-5991-4016-9FEC-81FE37C5B465}" srcOrd="0" destOrd="0" presId="urn:microsoft.com/office/officeart/2005/8/layout/vList5"/>
    <dgm:cxn modelId="{AF7D6D86-7921-4AAE-BE3B-9009425C92BB}" type="presParOf" srcId="{EEDDE1A2-5991-4016-9FEC-81FE37C5B465}" destId="{47AD9DFC-52BA-4620-B0D8-C9B4FC747C62}" srcOrd="0" destOrd="0" presId="urn:microsoft.com/office/officeart/2005/8/layout/vList5"/>
    <dgm:cxn modelId="{06114DF1-E3C2-4574-B4D9-35D444F852A5}" type="presParOf" srcId="{E93038AE-95CA-460D-9D9E-6BD88649E256}" destId="{B9BD959B-B169-42F1-8187-6CAF4999D34D}" srcOrd="1" destOrd="0" presId="urn:microsoft.com/office/officeart/2005/8/layout/vList5"/>
    <dgm:cxn modelId="{31995230-6B20-4C47-A7E5-D7A8D4D094D1}" type="presParOf" srcId="{E93038AE-95CA-460D-9D9E-6BD88649E256}" destId="{8A4A09B6-5F6D-49F7-B42F-D63786CB1C4D}" srcOrd="2" destOrd="0" presId="urn:microsoft.com/office/officeart/2005/8/layout/vList5"/>
    <dgm:cxn modelId="{98954DB4-355C-492A-914C-41E9D7B86098}" type="presParOf" srcId="{8A4A09B6-5F6D-49F7-B42F-D63786CB1C4D}" destId="{91408DE0-2C39-4199-883B-20D17C9914D7}" srcOrd="0" destOrd="0" presId="urn:microsoft.com/office/officeart/2005/8/layout/vList5"/>
    <dgm:cxn modelId="{816ECDA8-A9A8-4CDD-9F6A-1F54633F99C0}" type="presParOf" srcId="{E93038AE-95CA-460D-9D9E-6BD88649E256}" destId="{9EA6C28F-50FC-4966-90D3-F9584D94759A}" srcOrd="3" destOrd="0" presId="urn:microsoft.com/office/officeart/2005/8/layout/vList5"/>
    <dgm:cxn modelId="{F8435CDD-83D8-4810-A986-68F6FA22C765}" type="presParOf" srcId="{E93038AE-95CA-460D-9D9E-6BD88649E256}" destId="{09E26002-A1BC-4E87-A7E5-2FE32D333EB0}" srcOrd="4" destOrd="0" presId="urn:microsoft.com/office/officeart/2005/8/layout/vList5"/>
    <dgm:cxn modelId="{D50FDB5B-9ECF-4FF6-BCA1-8E49DC77FEF9}" type="presParOf" srcId="{09E26002-A1BC-4E87-A7E5-2FE32D333EB0}" destId="{8F77F2D0-D609-4289-8F06-D0E4BF078E59}" srcOrd="0" destOrd="0" presId="urn:microsoft.com/office/officeart/2005/8/layout/vList5"/>
    <dgm:cxn modelId="{70BF8E02-EE81-40D4-A780-B7AB8319F07A}" type="presParOf" srcId="{E93038AE-95CA-460D-9D9E-6BD88649E256}" destId="{117C91B1-1859-4976-8D7A-05FA81C7DD64}" srcOrd="5" destOrd="0" presId="urn:microsoft.com/office/officeart/2005/8/layout/vList5"/>
    <dgm:cxn modelId="{C83CEA0D-6A31-4076-8D6E-B6E930D12BBC}" type="presParOf" srcId="{E93038AE-95CA-460D-9D9E-6BD88649E256}" destId="{25BF49F0-395D-4EC0-8D70-3D88B0B6DE2F}" srcOrd="6" destOrd="0" presId="urn:microsoft.com/office/officeart/2005/8/layout/vList5"/>
    <dgm:cxn modelId="{3D8A75FE-9DA7-40FF-BC32-E3105B4A1876}" type="presParOf" srcId="{25BF49F0-395D-4EC0-8D70-3D88B0B6DE2F}" destId="{E24590F1-9F0F-45FC-AFAD-677C851D57D2}" srcOrd="0" destOrd="0" presId="urn:microsoft.com/office/officeart/2005/8/layout/vList5"/>
    <dgm:cxn modelId="{C274606A-71B0-48D6-96DA-99C85EF93AAF}" type="presParOf" srcId="{E93038AE-95CA-460D-9D9E-6BD88649E256}" destId="{185FDE3E-C3EB-4ABC-9419-B41547310334}" srcOrd="7" destOrd="0" presId="urn:microsoft.com/office/officeart/2005/8/layout/vList5"/>
    <dgm:cxn modelId="{BCB0B189-6912-408C-825C-0B134F9A52F3}" type="presParOf" srcId="{E93038AE-95CA-460D-9D9E-6BD88649E256}" destId="{7D3D88C9-D25E-4186-A078-CD497EA9DB43}" srcOrd="8" destOrd="0" presId="urn:microsoft.com/office/officeart/2005/8/layout/vList5"/>
    <dgm:cxn modelId="{D7BBBE87-8614-4FA6-8AFF-1150535BA7CF}" type="presParOf" srcId="{7D3D88C9-D25E-4186-A078-CD497EA9DB43}" destId="{5E497FA2-12E4-4DE4-B5F5-FD618FD63B95}" srcOrd="0" destOrd="0" presId="urn:microsoft.com/office/officeart/2005/8/layout/vList5"/>
    <dgm:cxn modelId="{678AC850-E7DD-4ACA-881D-689B871A3048}" type="presParOf" srcId="{E93038AE-95CA-460D-9D9E-6BD88649E256}" destId="{72543377-71E9-4422-B9E5-4F5318C8D60D}" srcOrd="9" destOrd="0" presId="urn:microsoft.com/office/officeart/2005/8/layout/vList5"/>
    <dgm:cxn modelId="{408B0085-4CF7-4967-9133-2C6EF3F41921}" type="presParOf" srcId="{E93038AE-95CA-460D-9D9E-6BD88649E256}" destId="{3A47061E-2876-4B68-828E-5A26935A284B}" srcOrd="10" destOrd="0" presId="urn:microsoft.com/office/officeart/2005/8/layout/vList5"/>
    <dgm:cxn modelId="{BE9BF3FA-06B7-4176-BFB2-12841D5E1F93}" type="presParOf" srcId="{3A47061E-2876-4B68-828E-5A26935A284B}" destId="{DA91AFB6-8F15-4C64-AAE2-6452A44A1B8E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1C61920-9FCA-48D7-9613-BD983D4BEB79}" type="doc">
      <dgm:prSet loTypeId="urn:microsoft.com/office/officeart/2005/8/layout/process4" loCatId="process" qsTypeId="urn:microsoft.com/office/officeart/2005/8/quickstyle/simple2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D1CA2E1-D655-4C68-99CB-7BDA34BBCB4D}">
      <dgm:prSet/>
      <dgm:spPr/>
      <dgm:t>
        <a:bodyPr/>
        <a:lstStyle/>
        <a:p>
          <a:r>
            <a:rPr lang="en-US"/>
            <a:t>826 Initial Studies</a:t>
          </a:r>
        </a:p>
      </dgm:t>
    </dgm:pt>
    <dgm:pt modelId="{004F1679-B2DF-4C7D-86C1-D5E73A434359}" type="parTrans" cxnId="{64A8D3D6-7B1C-4448-BA24-9D34364C9BF5}">
      <dgm:prSet/>
      <dgm:spPr/>
      <dgm:t>
        <a:bodyPr/>
        <a:lstStyle/>
        <a:p>
          <a:endParaRPr lang="en-US"/>
        </a:p>
      </dgm:t>
    </dgm:pt>
    <dgm:pt modelId="{B0506307-B0A6-44B8-A962-F1064CA56ECD}" type="sibTrans" cxnId="{64A8D3D6-7B1C-4448-BA24-9D34364C9BF5}">
      <dgm:prSet/>
      <dgm:spPr/>
      <dgm:t>
        <a:bodyPr/>
        <a:lstStyle/>
        <a:p>
          <a:endParaRPr lang="en-US"/>
        </a:p>
      </dgm:t>
    </dgm:pt>
    <dgm:pt modelId="{285252D8-35CB-4BDC-8B37-67F75C5DBECA}">
      <dgm:prSet/>
      <dgm:spPr/>
      <dgm:t>
        <a:bodyPr/>
        <a:lstStyle/>
        <a:p>
          <a:r>
            <a:rPr lang="en-US"/>
            <a:t>3 independent reviewers</a:t>
          </a:r>
        </a:p>
      </dgm:t>
    </dgm:pt>
    <dgm:pt modelId="{06B5E5BC-2CC7-4E6E-AEF7-8A0ECA54C1BF}" type="parTrans" cxnId="{EC2455E7-C5E4-4B4A-8612-762C7BF8096E}">
      <dgm:prSet/>
      <dgm:spPr/>
      <dgm:t>
        <a:bodyPr/>
        <a:lstStyle/>
        <a:p>
          <a:endParaRPr lang="en-US"/>
        </a:p>
      </dgm:t>
    </dgm:pt>
    <dgm:pt modelId="{279D7F38-EAAC-48A9-A777-69C99A1BCFE4}" type="sibTrans" cxnId="{EC2455E7-C5E4-4B4A-8612-762C7BF8096E}">
      <dgm:prSet/>
      <dgm:spPr/>
      <dgm:t>
        <a:bodyPr/>
        <a:lstStyle/>
        <a:p>
          <a:endParaRPr lang="en-US"/>
        </a:p>
      </dgm:t>
    </dgm:pt>
    <dgm:pt modelId="{90865547-85E1-4FAA-90C2-394355B5D1DC}">
      <dgm:prSet/>
      <dgm:spPr/>
      <dgm:t>
        <a:bodyPr/>
        <a:lstStyle/>
        <a:p>
          <a:r>
            <a:rPr lang="en-US"/>
            <a:t>Reviewed abstracts and titles</a:t>
          </a:r>
        </a:p>
      </dgm:t>
    </dgm:pt>
    <dgm:pt modelId="{5A4EDF85-8A16-4BE8-A7C7-21864EE919DB}" type="parTrans" cxnId="{B3666D88-8719-4B99-8F72-FEE249FF72DE}">
      <dgm:prSet/>
      <dgm:spPr/>
      <dgm:t>
        <a:bodyPr/>
        <a:lstStyle/>
        <a:p>
          <a:endParaRPr lang="en-US"/>
        </a:p>
      </dgm:t>
    </dgm:pt>
    <dgm:pt modelId="{0C441EAA-9E0A-40BA-A043-722872DA2A22}" type="sibTrans" cxnId="{B3666D88-8719-4B99-8F72-FEE249FF72DE}">
      <dgm:prSet/>
      <dgm:spPr/>
      <dgm:t>
        <a:bodyPr/>
        <a:lstStyle/>
        <a:p>
          <a:endParaRPr lang="en-US"/>
        </a:p>
      </dgm:t>
    </dgm:pt>
    <dgm:pt modelId="{E90F099A-C970-415D-8084-018675BDA52C}">
      <dgm:prSet/>
      <dgm:spPr/>
      <dgm:t>
        <a:bodyPr/>
        <a:lstStyle/>
        <a:p>
          <a:r>
            <a:rPr lang="en-US"/>
            <a:t>114 met initial review</a:t>
          </a:r>
        </a:p>
      </dgm:t>
    </dgm:pt>
    <dgm:pt modelId="{5BE4BE3E-EF1D-4969-AC77-38DEE7FE3E14}" type="parTrans" cxnId="{9363A879-4EC1-4FE7-9CC2-BFA7A86B0CC4}">
      <dgm:prSet/>
      <dgm:spPr/>
      <dgm:t>
        <a:bodyPr/>
        <a:lstStyle/>
        <a:p>
          <a:endParaRPr lang="en-US"/>
        </a:p>
      </dgm:t>
    </dgm:pt>
    <dgm:pt modelId="{4EF86512-3487-4BBF-B2DE-EC6D81C852E1}" type="sibTrans" cxnId="{9363A879-4EC1-4FE7-9CC2-BFA7A86B0CC4}">
      <dgm:prSet/>
      <dgm:spPr/>
      <dgm:t>
        <a:bodyPr/>
        <a:lstStyle/>
        <a:p>
          <a:endParaRPr lang="en-US"/>
        </a:p>
      </dgm:t>
    </dgm:pt>
    <dgm:pt modelId="{F731DDFA-3791-418A-B55F-E9E1ED09A291}">
      <dgm:prSet/>
      <dgm:spPr/>
      <dgm:t>
        <a:bodyPr/>
        <a:lstStyle/>
        <a:p>
          <a:r>
            <a:rPr lang="en-US"/>
            <a:t>2 independent reviewers</a:t>
          </a:r>
        </a:p>
      </dgm:t>
    </dgm:pt>
    <dgm:pt modelId="{5C09E914-13BE-4C1E-A1AC-50E8ECB7FA67}" type="parTrans" cxnId="{53EFF005-FB09-4712-BFA8-7C4E2AB19FB3}">
      <dgm:prSet/>
      <dgm:spPr/>
      <dgm:t>
        <a:bodyPr/>
        <a:lstStyle/>
        <a:p>
          <a:endParaRPr lang="en-US"/>
        </a:p>
      </dgm:t>
    </dgm:pt>
    <dgm:pt modelId="{25A132D4-F579-4362-B908-165CD952E790}" type="sibTrans" cxnId="{53EFF005-FB09-4712-BFA8-7C4E2AB19FB3}">
      <dgm:prSet/>
      <dgm:spPr/>
      <dgm:t>
        <a:bodyPr/>
        <a:lstStyle/>
        <a:p>
          <a:endParaRPr lang="en-US"/>
        </a:p>
      </dgm:t>
    </dgm:pt>
    <dgm:pt modelId="{A760BE8D-DB97-4862-94FE-4EA789B1573A}">
      <dgm:prSet/>
      <dgm:spPr/>
      <dgm:t>
        <a:bodyPr/>
        <a:lstStyle/>
        <a:p>
          <a:r>
            <a:rPr lang="en-US"/>
            <a:t>full text article reviews</a:t>
          </a:r>
        </a:p>
      </dgm:t>
    </dgm:pt>
    <dgm:pt modelId="{B304D1A8-209A-4D26-ADD8-C884AC686520}" type="parTrans" cxnId="{1ED8E97B-B048-429C-A6BF-E4A4824826AF}">
      <dgm:prSet/>
      <dgm:spPr/>
      <dgm:t>
        <a:bodyPr/>
        <a:lstStyle/>
        <a:p>
          <a:endParaRPr lang="en-US"/>
        </a:p>
      </dgm:t>
    </dgm:pt>
    <dgm:pt modelId="{DB295886-F80F-483F-96C6-1E3882606521}" type="sibTrans" cxnId="{1ED8E97B-B048-429C-A6BF-E4A4824826AF}">
      <dgm:prSet/>
      <dgm:spPr/>
      <dgm:t>
        <a:bodyPr/>
        <a:lstStyle/>
        <a:p>
          <a:endParaRPr lang="en-US"/>
        </a:p>
      </dgm:t>
    </dgm:pt>
    <dgm:pt modelId="{0901D98A-6CB3-49B6-B942-130B68C709D8}">
      <dgm:prSet/>
      <dgm:spPr/>
      <dgm:t>
        <a:bodyPr/>
        <a:lstStyle/>
        <a:p>
          <a:r>
            <a:rPr lang="en-US"/>
            <a:t>32 studies met all criteria</a:t>
          </a:r>
        </a:p>
      </dgm:t>
    </dgm:pt>
    <dgm:pt modelId="{BEE53912-6B4F-4742-9B68-41561BB4D527}" type="parTrans" cxnId="{75419CC4-969C-4987-B872-495D30D25CF9}">
      <dgm:prSet/>
      <dgm:spPr/>
      <dgm:t>
        <a:bodyPr/>
        <a:lstStyle/>
        <a:p>
          <a:endParaRPr lang="en-US"/>
        </a:p>
      </dgm:t>
    </dgm:pt>
    <dgm:pt modelId="{05C6EFC9-68F3-4645-BD2B-8577EFCD3DE6}" type="sibTrans" cxnId="{75419CC4-969C-4987-B872-495D30D25CF9}">
      <dgm:prSet/>
      <dgm:spPr/>
      <dgm:t>
        <a:bodyPr/>
        <a:lstStyle/>
        <a:p>
          <a:endParaRPr lang="en-US"/>
        </a:p>
      </dgm:t>
    </dgm:pt>
    <dgm:pt modelId="{D3781862-531E-4CAF-81F9-E3F5D7D5A96F}" type="pres">
      <dgm:prSet presAssocID="{01C61920-9FCA-48D7-9613-BD983D4BEB7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9664468-EA39-47FD-8062-B9CBB1BA0D7A}" type="pres">
      <dgm:prSet presAssocID="{0901D98A-6CB3-49B6-B942-130B68C709D8}" presName="boxAndChildren" presStyleCnt="0"/>
      <dgm:spPr/>
    </dgm:pt>
    <dgm:pt modelId="{39DB1F44-9101-41D5-9FED-1EDAFBBA626B}" type="pres">
      <dgm:prSet presAssocID="{0901D98A-6CB3-49B6-B942-130B68C709D8}" presName="parentTextBox" presStyleLbl="node1" presStyleIdx="0" presStyleCnt="3"/>
      <dgm:spPr/>
      <dgm:t>
        <a:bodyPr/>
        <a:lstStyle/>
        <a:p>
          <a:endParaRPr lang="en-US"/>
        </a:p>
      </dgm:t>
    </dgm:pt>
    <dgm:pt modelId="{9A9AD356-C72C-4CF7-9D54-ADAE9C69368C}" type="pres">
      <dgm:prSet presAssocID="{4EF86512-3487-4BBF-B2DE-EC6D81C852E1}" presName="sp" presStyleCnt="0"/>
      <dgm:spPr/>
    </dgm:pt>
    <dgm:pt modelId="{CB0623B6-40BD-4EEE-B024-2E979E35AC3B}" type="pres">
      <dgm:prSet presAssocID="{E90F099A-C970-415D-8084-018675BDA52C}" presName="arrowAndChildren" presStyleCnt="0"/>
      <dgm:spPr/>
    </dgm:pt>
    <dgm:pt modelId="{467A3AFF-B573-47EB-9CF9-B5E1A8A98F9A}" type="pres">
      <dgm:prSet presAssocID="{E90F099A-C970-415D-8084-018675BDA52C}" presName="parentTextArrow" presStyleLbl="node1" presStyleIdx="0" presStyleCnt="3"/>
      <dgm:spPr/>
      <dgm:t>
        <a:bodyPr/>
        <a:lstStyle/>
        <a:p>
          <a:endParaRPr lang="en-US"/>
        </a:p>
      </dgm:t>
    </dgm:pt>
    <dgm:pt modelId="{929130B7-9E8F-4777-B9CC-93A009EC8C01}" type="pres">
      <dgm:prSet presAssocID="{E90F099A-C970-415D-8084-018675BDA52C}" presName="arrow" presStyleLbl="node1" presStyleIdx="1" presStyleCnt="3"/>
      <dgm:spPr/>
      <dgm:t>
        <a:bodyPr/>
        <a:lstStyle/>
        <a:p>
          <a:endParaRPr lang="en-US"/>
        </a:p>
      </dgm:t>
    </dgm:pt>
    <dgm:pt modelId="{44A461CE-E831-4FDE-9744-4F2C0D44A62B}" type="pres">
      <dgm:prSet presAssocID="{E90F099A-C970-415D-8084-018675BDA52C}" presName="descendantArrow" presStyleCnt="0"/>
      <dgm:spPr/>
    </dgm:pt>
    <dgm:pt modelId="{79CF68F3-2011-41C1-A05F-0F1F6AD366EC}" type="pres">
      <dgm:prSet presAssocID="{F731DDFA-3791-418A-B55F-E9E1ED09A291}" presName="childTextArrow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9EB137-AF44-4B4B-915B-FFBC4FC81B01}" type="pres">
      <dgm:prSet presAssocID="{A760BE8D-DB97-4862-94FE-4EA789B1573A}" presName="childTextArrow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C9EE87-C27E-46E6-BCEC-348ECA104C5D}" type="pres">
      <dgm:prSet presAssocID="{B0506307-B0A6-44B8-A962-F1064CA56ECD}" presName="sp" presStyleCnt="0"/>
      <dgm:spPr/>
    </dgm:pt>
    <dgm:pt modelId="{0E0A58DB-BE4D-4FC1-B52D-81013D52835B}" type="pres">
      <dgm:prSet presAssocID="{9D1CA2E1-D655-4C68-99CB-7BDA34BBCB4D}" presName="arrowAndChildren" presStyleCnt="0"/>
      <dgm:spPr/>
    </dgm:pt>
    <dgm:pt modelId="{9060B0AB-7430-4EA8-9E70-53FD8119CED1}" type="pres">
      <dgm:prSet presAssocID="{9D1CA2E1-D655-4C68-99CB-7BDA34BBCB4D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A91940CB-60F1-4B85-8D87-296D34D18B84}" type="pres">
      <dgm:prSet presAssocID="{9D1CA2E1-D655-4C68-99CB-7BDA34BBCB4D}" presName="arrow" presStyleLbl="node1" presStyleIdx="2" presStyleCnt="3"/>
      <dgm:spPr/>
      <dgm:t>
        <a:bodyPr/>
        <a:lstStyle/>
        <a:p>
          <a:endParaRPr lang="en-US"/>
        </a:p>
      </dgm:t>
    </dgm:pt>
    <dgm:pt modelId="{C3572736-0DAB-482A-B5B3-8D5818BD8D62}" type="pres">
      <dgm:prSet presAssocID="{9D1CA2E1-D655-4C68-99CB-7BDA34BBCB4D}" presName="descendantArrow" presStyleCnt="0"/>
      <dgm:spPr/>
    </dgm:pt>
    <dgm:pt modelId="{E820D665-C657-47CC-BEB6-23167EB1B376}" type="pres">
      <dgm:prSet presAssocID="{285252D8-35CB-4BDC-8B37-67F75C5DBECA}" presName="childTextArrow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4784D5-5E90-44B7-BAE1-6BE9A914C208}" type="pres">
      <dgm:prSet presAssocID="{90865547-85E1-4FAA-90C2-394355B5D1DC}" presName="childTextArrow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A74904F-502A-4706-92A6-53AACB7B7B67}" type="presOf" srcId="{01C61920-9FCA-48D7-9613-BD983D4BEB79}" destId="{D3781862-531E-4CAF-81F9-E3F5D7D5A96F}" srcOrd="0" destOrd="0" presId="urn:microsoft.com/office/officeart/2005/8/layout/process4"/>
    <dgm:cxn modelId="{0333D763-E85E-4781-B2EC-1E80702556C6}" type="presOf" srcId="{0901D98A-6CB3-49B6-B942-130B68C709D8}" destId="{39DB1F44-9101-41D5-9FED-1EDAFBBA626B}" srcOrd="0" destOrd="0" presId="urn:microsoft.com/office/officeart/2005/8/layout/process4"/>
    <dgm:cxn modelId="{D8B33025-6214-4136-9CD0-46C5B3E8B3F8}" type="presOf" srcId="{E90F099A-C970-415D-8084-018675BDA52C}" destId="{929130B7-9E8F-4777-B9CC-93A009EC8C01}" srcOrd="1" destOrd="0" presId="urn:microsoft.com/office/officeart/2005/8/layout/process4"/>
    <dgm:cxn modelId="{9363A879-4EC1-4FE7-9CC2-BFA7A86B0CC4}" srcId="{01C61920-9FCA-48D7-9613-BD983D4BEB79}" destId="{E90F099A-C970-415D-8084-018675BDA52C}" srcOrd="1" destOrd="0" parTransId="{5BE4BE3E-EF1D-4969-AC77-38DEE7FE3E14}" sibTransId="{4EF86512-3487-4BBF-B2DE-EC6D81C852E1}"/>
    <dgm:cxn modelId="{E7F46CD1-CFE6-4A9A-919E-62B887AD6E4E}" type="presOf" srcId="{285252D8-35CB-4BDC-8B37-67F75C5DBECA}" destId="{E820D665-C657-47CC-BEB6-23167EB1B376}" srcOrd="0" destOrd="0" presId="urn:microsoft.com/office/officeart/2005/8/layout/process4"/>
    <dgm:cxn modelId="{1ED8E97B-B048-429C-A6BF-E4A4824826AF}" srcId="{E90F099A-C970-415D-8084-018675BDA52C}" destId="{A760BE8D-DB97-4862-94FE-4EA789B1573A}" srcOrd="1" destOrd="0" parTransId="{B304D1A8-209A-4D26-ADD8-C884AC686520}" sibTransId="{DB295886-F80F-483F-96C6-1E3882606521}"/>
    <dgm:cxn modelId="{75419CC4-969C-4987-B872-495D30D25CF9}" srcId="{01C61920-9FCA-48D7-9613-BD983D4BEB79}" destId="{0901D98A-6CB3-49B6-B942-130B68C709D8}" srcOrd="2" destOrd="0" parTransId="{BEE53912-6B4F-4742-9B68-41561BB4D527}" sibTransId="{05C6EFC9-68F3-4645-BD2B-8577EFCD3DE6}"/>
    <dgm:cxn modelId="{90FC69C2-9515-47E1-8C62-756E042CF722}" type="presOf" srcId="{A760BE8D-DB97-4862-94FE-4EA789B1573A}" destId="{849EB137-AF44-4B4B-915B-FFBC4FC81B01}" srcOrd="0" destOrd="0" presId="urn:microsoft.com/office/officeart/2005/8/layout/process4"/>
    <dgm:cxn modelId="{64A8D3D6-7B1C-4448-BA24-9D34364C9BF5}" srcId="{01C61920-9FCA-48D7-9613-BD983D4BEB79}" destId="{9D1CA2E1-D655-4C68-99CB-7BDA34BBCB4D}" srcOrd="0" destOrd="0" parTransId="{004F1679-B2DF-4C7D-86C1-D5E73A434359}" sibTransId="{B0506307-B0A6-44B8-A962-F1064CA56ECD}"/>
    <dgm:cxn modelId="{F902764B-8483-4A4F-BA0F-EC40532BB423}" type="presOf" srcId="{9D1CA2E1-D655-4C68-99CB-7BDA34BBCB4D}" destId="{A91940CB-60F1-4B85-8D87-296D34D18B84}" srcOrd="1" destOrd="0" presId="urn:microsoft.com/office/officeart/2005/8/layout/process4"/>
    <dgm:cxn modelId="{79FA0209-94DA-4BF7-B5E4-B76529E23B84}" type="presOf" srcId="{F731DDFA-3791-418A-B55F-E9E1ED09A291}" destId="{79CF68F3-2011-41C1-A05F-0F1F6AD366EC}" srcOrd="0" destOrd="0" presId="urn:microsoft.com/office/officeart/2005/8/layout/process4"/>
    <dgm:cxn modelId="{514A6595-1914-4021-B9E1-404C0EA1CD4A}" type="presOf" srcId="{9D1CA2E1-D655-4C68-99CB-7BDA34BBCB4D}" destId="{9060B0AB-7430-4EA8-9E70-53FD8119CED1}" srcOrd="0" destOrd="0" presId="urn:microsoft.com/office/officeart/2005/8/layout/process4"/>
    <dgm:cxn modelId="{3614B2DC-48A4-4D1C-A96A-76A365CEEBF8}" type="presOf" srcId="{90865547-85E1-4FAA-90C2-394355B5D1DC}" destId="{C84784D5-5E90-44B7-BAE1-6BE9A914C208}" srcOrd="0" destOrd="0" presId="urn:microsoft.com/office/officeart/2005/8/layout/process4"/>
    <dgm:cxn modelId="{EC2455E7-C5E4-4B4A-8612-762C7BF8096E}" srcId="{9D1CA2E1-D655-4C68-99CB-7BDA34BBCB4D}" destId="{285252D8-35CB-4BDC-8B37-67F75C5DBECA}" srcOrd="0" destOrd="0" parTransId="{06B5E5BC-2CC7-4E6E-AEF7-8A0ECA54C1BF}" sibTransId="{279D7F38-EAAC-48A9-A777-69C99A1BCFE4}"/>
    <dgm:cxn modelId="{B3666D88-8719-4B99-8F72-FEE249FF72DE}" srcId="{9D1CA2E1-D655-4C68-99CB-7BDA34BBCB4D}" destId="{90865547-85E1-4FAA-90C2-394355B5D1DC}" srcOrd="1" destOrd="0" parTransId="{5A4EDF85-8A16-4BE8-A7C7-21864EE919DB}" sibTransId="{0C441EAA-9E0A-40BA-A043-722872DA2A22}"/>
    <dgm:cxn modelId="{FD329487-AFAD-401E-95D3-69E240275E42}" type="presOf" srcId="{E90F099A-C970-415D-8084-018675BDA52C}" destId="{467A3AFF-B573-47EB-9CF9-B5E1A8A98F9A}" srcOrd="0" destOrd="0" presId="urn:microsoft.com/office/officeart/2005/8/layout/process4"/>
    <dgm:cxn modelId="{53EFF005-FB09-4712-BFA8-7C4E2AB19FB3}" srcId="{E90F099A-C970-415D-8084-018675BDA52C}" destId="{F731DDFA-3791-418A-B55F-E9E1ED09A291}" srcOrd="0" destOrd="0" parTransId="{5C09E914-13BE-4C1E-A1AC-50E8ECB7FA67}" sibTransId="{25A132D4-F579-4362-B908-165CD952E790}"/>
    <dgm:cxn modelId="{A8FADE9F-2A43-4653-B570-40049E6DE652}" type="presParOf" srcId="{D3781862-531E-4CAF-81F9-E3F5D7D5A96F}" destId="{99664468-EA39-47FD-8062-B9CBB1BA0D7A}" srcOrd="0" destOrd="0" presId="urn:microsoft.com/office/officeart/2005/8/layout/process4"/>
    <dgm:cxn modelId="{19F151AA-0618-4B19-AC3F-C3B06773B12B}" type="presParOf" srcId="{99664468-EA39-47FD-8062-B9CBB1BA0D7A}" destId="{39DB1F44-9101-41D5-9FED-1EDAFBBA626B}" srcOrd="0" destOrd="0" presId="urn:microsoft.com/office/officeart/2005/8/layout/process4"/>
    <dgm:cxn modelId="{9F3F82FD-38BA-4C90-BCF5-D54616F46A81}" type="presParOf" srcId="{D3781862-531E-4CAF-81F9-E3F5D7D5A96F}" destId="{9A9AD356-C72C-4CF7-9D54-ADAE9C69368C}" srcOrd="1" destOrd="0" presId="urn:microsoft.com/office/officeart/2005/8/layout/process4"/>
    <dgm:cxn modelId="{82273093-1D7A-404A-8477-EFCE7084BF1B}" type="presParOf" srcId="{D3781862-531E-4CAF-81F9-E3F5D7D5A96F}" destId="{CB0623B6-40BD-4EEE-B024-2E979E35AC3B}" srcOrd="2" destOrd="0" presId="urn:microsoft.com/office/officeart/2005/8/layout/process4"/>
    <dgm:cxn modelId="{33A2147F-B423-46CE-A680-3723FB6C0830}" type="presParOf" srcId="{CB0623B6-40BD-4EEE-B024-2E979E35AC3B}" destId="{467A3AFF-B573-47EB-9CF9-B5E1A8A98F9A}" srcOrd="0" destOrd="0" presId="urn:microsoft.com/office/officeart/2005/8/layout/process4"/>
    <dgm:cxn modelId="{7F35A8EB-0A31-48C8-BD6F-290CC2443686}" type="presParOf" srcId="{CB0623B6-40BD-4EEE-B024-2E979E35AC3B}" destId="{929130B7-9E8F-4777-B9CC-93A009EC8C01}" srcOrd="1" destOrd="0" presId="urn:microsoft.com/office/officeart/2005/8/layout/process4"/>
    <dgm:cxn modelId="{98DF830E-46F1-43C6-9F7B-4BD39DFA775B}" type="presParOf" srcId="{CB0623B6-40BD-4EEE-B024-2E979E35AC3B}" destId="{44A461CE-E831-4FDE-9744-4F2C0D44A62B}" srcOrd="2" destOrd="0" presId="urn:microsoft.com/office/officeart/2005/8/layout/process4"/>
    <dgm:cxn modelId="{B46A311F-39E3-4B55-85AE-15E536C49A53}" type="presParOf" srcId="{44A461CE-E831-4FDE-9744-4F2C0D44A62B}" destId="{79CF68F3-2011-41C1-A05F-0F1F6AD366EC}" srcOrd="0" destOrd="0" presId="urn:microsoft.com/office/officeart/2005/8/layout/process4"/>
    <dgm:cxn modelId="{BE92B53C-0746-4E64-9E1D-69041AEBEC4F}" type="presParOf" srcId="{44A461CE-E831-4FDE-9744-4F2C0D44A62B}" destId="{849EB137-AF44-4B4B-915B-FFBC4FC81B01}" srcOrd="1" destOrd="0" presId="urn:microsoft.com/office/officeart/2005/8/layout/process4"/>
    <dgm:cxn modelId="{D4038412-AF21-44A0-87DE-87E3E5F2A636}" type="presParOf" srcId="{D3781862-531E-4CAF-81F9-E3F5D7D5A96F}" destId="{CBC9EE87-C27E-46E6-BCEC-348ECA104C5D}" srcOrd="3" destOrd="0" presId="urn:microsoft.com/office/officeart/2005/8/layout/process4"/>
    <dgm:cxn modelId="{E9D9C946-7FC4-47A5-93F3-BDAFAE1A27A2}" type="presParOf" srcId="{D3781862-531E-4CAF-81F9-E3F5D7D5A96F}" destId="{0E0A58DB-BE4D-4FC1-B52D-81013D52835B}" srcOrd="4" destOrd="0" presId="urn:microsoft.com/office/officeart/2005/8/layout/process4"/>
    <dgm:cxn modelId="{4ED8C77A-FF80-484A-B130-612FF172A640}" type="presParOf" srcId="{0E0A58DB-BE4D-4FC1-B52D-81013D52835B}" destId="{9060B0AB-7430-4EA8-9E70-53FD8119CED1}" srcOrd="0" destOrd="0" presId="urn:microsoft.com/office/officeart/2005/8/layout/process4"/>
    <dgm:cxn modelId="{44EF7AC8-9563-4913-9A11-8E663A95312C}" type="presParOf" srcId="{0E0A58DB-BE4D-4FC1-B52D-81013D52835B}" destId="{A91940CB-60F1-4B85-8D87-296D34D18B84}" srcOrd="1" destOrd="0" presId="urn:microsoft.com/office/officeart/2005/8/layout/process4"/>
    <dgm:cxn modelId="{88E8A0F9-D626-4CB9-A811-3CFDB403E653}" type="presParOf" srcId="{0E0A58DB-BE4D-4FC1-B52D-81013D52835B}" destId="{C3572736-0DAB-482A-B5B3-8D5818BD8D62}" srcOrd="2" destOrd="0" presId="urn:microsoft.com/office/officeart/2005/8/layout/process4"/>
    <dgm:cxn modelId="{C5D138DF-1C22-464B-98E9-B9545375FEA8}" type="presParOf" srcId="{C3572736-0DAB-482A-B5B3-8D5818BD8D62}" destId="{E820D665-C657-47CC-BEB6-23167EB1B376}" srcOrd="0" destOrd="0" presId="urn:microsoft.com/office/officeart/2005/8/layout/process4"/>
    <dgm:cxn modelId="{6D711A9D-2057-41EA-9DF1-0E7D138B1FB3}" type="presParOf" srcId="{C3572736-0DAB-482A-B5B3-8D5818BD8D62}" destId="{C84784D5-5E90-44B7-BAE1-6BE9A914C208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55CE367-6ED5-4873-917B-406B82CBAF1A}" type="doc">
      <dgm:prSet loTypeId="urn:microsoft.com/office/officeart/2018/2/layout/IconLabelList" loCatId="icon" qsTypeId="urn:microsoft.com/office/officeart/2005/8/quickstyle/simple4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20741052-3D1B-4AB1-906C-BD70F6367F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3 Randomized Control</a:t>
          </a:r>
        </a:p>
      </dgm:t>
    </dgm:pt>
    <dgm:pt modelId="{6864B135-ECDD-4171-8092-A2B8CCA924A8}" type="parTrans" cxnId="{46BD009C-67FE-4080-921D-52742A3DCBA1}">
      <dgm:prSet/>
      <dgm:spPr/>
      <dgm:t>
        <a:bodyPr/>
        <a:lstStyle/>
        <a:p>
          <a:endParaRPr lang="en-US"/>
        </a:p>
      </dgm:t>
    </dgm:pt>
    <dgm:pt modelId="{44B7B74E-299B-4D86-B3BC-758228041C77}" type="sibTrans" cxnId="{46BD009C-67FE-4080-921D-52742A3DCBA1}">
      <dgm:prSet/>
      <dgm:spPr/>
      <dgm:t>
        <a:bodyPr/>
        <a:lstStyle/>
        <a:p>
          <a:endParaRPr lang="en-US"/>
        </a:p>
      </dgm:t>
    </dgm:pt>
    <dgm:pt modelId="{7814C925-1E80-4E40-8331-6E1305864F0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3 Retrospective Cohort</a:t>
          </a:r>
        </a:p>
      </dgm:t>
    </dgm:pt>
    <dgm:pt modelId="{3647D0A6-E6D5-4D2E-8747-8212FA7C8DF0}" type="parTrans" cxnId="{0DB72786-A032-4134-8829-F61B93756981}">
      <dgm:prSet/>
      <dgm:spPr/>
      <dgm:t>
        <a:bodyPr/>
        <a:lstStyle/>
        <a:p>
          <a:endParaRPr lang="en-US"/>
        </a:p>
      </dgm:t>
    </dgm:pt>
    <dgm:pt modelId="{6FA87197-9A37-485E-8607-33409835D3EE}" type="sibTrans" cxnId="{0DB72786-A032-4134-8829-F61B93756981}">
      <dgm:prSet/>
      <dgm:spPr/>
      <dgm:t>
        <a:bodyPr/>
        <a:lstStyle/>
        <a:p>
          <a:endParaRPr lang="en-US"/>
        </a:p>
      </dgm:t>
    </dgm:pt>
    <dgm:pt modelId="{D6175D15-D0F1-4CE6-92A1-A6BAE389D8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18 Pre-post Studies</a:t>
          </a:r>
        </a:p>
      </dgm:t>
    </dgm:pt>
    <dgm:pt modelId="{AEE140CB-DF94-4657-9B73-A1346F90636E}" type="parTrans" cxnId="{7A9493F5-0BCF-4726-A1C6-525A2685C330}">
      <dgm:prSet/>
      <dgm:spPr/>
      <dgm:t>
        <a:bodyPr/>
        <a:lstStyle/>
        <a:p>
          <a:endParaRPr lang="en-US"/>
        </a:p>
      </dgm:t>
    </dgm:pt>
    <dgm:pt modelId="{E6B2FC6B-0344-431B-B772-2362B9E62702}" type="sibTrans" cxnId="{7A9493F5-0BCF-4726-A1C6-525A2685C330}">
      <dgm:prSet/>
      <dgm:spPr/>
      <dgm:t>
        <a:bodyPr/>
        <a:lstStyle/>
        <a:p>
          <a:endParaRPr lang="en-US"/>
        </a:p>
      </dgm:t>
    </dgm:pt>
    <dgm:pt modelId="{AA6A4229-19D1-483E-AAF0-8CBAA01826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5 time study series</a:t>
          </a:r>
        </a:p>
      </dgm:t>
    </dgm:pt>
    <dgm:pt modelId="{AEF5FD1B-C195-42FA-BE31-172C88EBB386}" type="parTrans" cxnId="{9BF18F42-527B-4154-8642-41BE854906B9}">
      <dgm:prSet/>
      <dgm:spPr/>
      <dgm:t>
        <a:bodyPr/>
        <a:lstStyle/>
        <a:p>
          <a:endParaRPr lang="en-US"/>
        </a:p>
      </dgm:t>
    </dgm:pt>
    <dgm:pt modelId="{5B11ABDC-80C5-477A-863B-2D24C53223CE}" type="sibTrans" cxnId="{9BF18F42-527B-4154-8642-41BE854906B9}">
      <dgm:prSet/>
      <dgm:spPr/>
      <dgm:t>
        <a:bodyPr/>
        <a:lstStyle/>
        <a:p>
          <a:endParaRPr lang="en-US"/>
        </a:p>
      </dgm:t>
    </dgm:pt>
    <dgm:pt modelId="{D88C94E2-D4A1-4502-8666-189666BBE444}" type="pres">
      <dgm:prSet presAssocID="{255CE367-6ED5-4873-917B-406B82CBAF1A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9395234-160E-46D5-B824-4BC9FD9294D1}" type="pres">
      <dgm:prSet presAssocID="{20741052-3D1B-4AB1-906C-BD70F6367F5F}" presName="compNode" presStyleCnt="0"/>
      <dgm:spPr/>
    </dgm:pt>
    <dgm:pt modelId="{E16584FF-1B5C-4074-A9B0-766AE4BD958C}" type="pres">
      <dgm:prSet presAssocID="{20741052-3D1B-4AB1-906C-BD70F6367F5F}" presName="iconRect" presStyleLbl="nod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F4DCB9B-CEA6-45A7-9046-C7F1958398A7}" type="pres">
      <dgm:prSet presAssocID="{20741052-3D1B-4AB1-906C-BD70F6367F5F}" presName="spaceRect" presStyleCnt="0"/>
      <dgm:spPr/>
    </dgm:pt>
    <dgm:pt modelId="{B7D3F8B7-8FDA-4923-98EA-7C5BE11834A4}" type="pres">
      <dgm:prSet presAssocID="{20741052-3D1B-4AB1-906C-BD70F6367F5F}" presName="textRect" presStyleLbl="revTx" presStyleIdx="0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3294725E-D88E-4E6A-89A3-BB8A378E7858}" type="pres">
      <dgm:prSet presAssocID="{44B7B74E-299B-4D86-B3BC-758228041C77}" presName="sibTrans" presStyleCnt="0"/>
      <dgm:spPr/>
    </dgm:pt>
    <dgm:pt modelId="{514A56F6-1D5E-4A15-B39B-014904C1324B}" type="pres">
      <dgm:prSet presAssocID="{7814C925-1E80-4E40-8331-6E1305864F00}" presName="compNode" presStyleCnt="0"/>
      <dgm:spPr/>
    </dgm:pt>
    <dgm:pt modelId="{B1E25C91-8759-4B04-823F-26BD6B324F7F}" type="pres">
      <dgm:prSet presAssocID="{7814C925-1E80-4E40-8331-6E1305864F00}" presName="iconRect" presStyleLbl="node1" presStyleIdx="1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Team"/>
        </a:ext>
      </dgm:extLst>
    </dgm:pt>
    <dgm:pt modelId="{DEC38F29-13C4-4D30-98AC-39AB16159C47}" type="pres">
      <dgm:prSet presAssocID="{7814C925-1E80-4E40-8331-6E1305864F00}" presName="spaceRect" presStyleCnt="0"/>
      <dgm:spPr/>
    </dgm:pt>
    <dgm:pt modelId="{DB79351B-BB6F-46A4-9DB5-CD094DFD5307}" type="pres">
      <dgm:prSet presAssocID="{7814C925-1E80-4E40-8331-6E1305864F00}" presName="textRect" presStyleLbl="revTx" presStyleIdx="1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73591429-1C1F-45B4-9FCD-653EF63363CE}" type="pres">
      <dgm:prSet presAssocID="{6FA87197-9A37-485E-8607-33409835D3EE}" presName="sibTrans" presStyleCnt="0"/>
      <dgm:spPr/>
    </dgm:pt>
    <dgm:pt modelId="{B5DFF33A-3BD2-4239-9078-DDB9A730D53E}" type="pres">
      <dgm:prSet presAssocID="{D6175D15-D0F1-4CE6-92A1-A6BAE389D80B}" presName="compNode" presStyleCnt="0"/>
      <dgm:spPr/>
    </dgm:pt>
    <dgm:pt modelId="{E112DC7D-975F-45D8-BFDA-1DA474FDA91D}" type="pres">
      <dgm:prSet presAssocID="{D6175D15-D0F1-4CE6-92A1-A6BAE389D80B}" presName="iconRect" presStyleLbl="node1" presStyleIdx="2" presStyleCnt="4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Arrow: Rotate right"/>
        </a:ext>
      </dgm:extLst>
    </dgm:pt>
    <dgm:pt modelId="{AC5AED18-7649-4C95-B619-0EAA8B531A93}" type="pres">
      <dgm:prSet presAssocID="{D6175D15-D0F1-4CE6-92A1-A6BAE389D80B}" presName="spaceRect" presStyleCnt="0"/>
      <dgm:spPr/>
    </dgm:pt>
    <dgm:pt modelId="{02971076-3721-43FC-ADEF-573FED6709E3}" type="pres">
      <dgm:prSet presAssocID="{D6175D15-D0F1-4CE6-92A1-A6BAE389D80B}" presName="textRect" presStyleLbl="revTx" presStyleIdx="2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4C4A69C6-E4A0-430F-89D5-23405EA67E0B}" type="pres">
      <dgm:prSet presAssocID="{E6B2FC6B-0344-431B-B772-2362B9E62702}" presName="sibTrans" presStyleCnt="0"/>
      <dgm:spPr/>
    </dgm:pt>
    <dgm:pt modelId="{0A88E0E8-343E-4118-BF04-8FC67751D340}" type="pres">
      <dgm:prSet presAssocID="{AA6A4229-19D1-483E-AAF0-8CBAA0182661}" presName="compNode" presStyleCnt="0"/>
      <dgm:spPr/>
    </dgm:pt>
    <dgm:pt modelId="{DFD130D7-3CB1-472E-87C6-1CC5FCBD1700}" type="pres">
      <dgm:prSet presAssocID="{AA6A4229-19D1-483E-AAF0-8CBAA0182661}" presName="iconRect" presStyleLbl="node1" presStyleIdx="3" presStyleCnt="4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D4A56F78-D512-480D-8534-5A9BE71CEC6F}" type="pres">
      <dgm:prSet presAssocID="{AA6A4229-19D1-483E-AAF0-8CBAA0182661}" presName="spaceRect" presStyleCnt="0"/>
      <dgm:spPr/>
    </dgm:pt>
    <dgm:pt modelId="{C07B3B19-C466-492D-A3D1-FDB3C4FA363F}" type="pres">
      <dgm:prSet presAssocID="{AA6A4229-19D1-483E-AAF0-8CBAA0182661}" presName="textRect" presStyleLbl="revTx" presStyleIdx="3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1942074-632D-499A-88F9-ED9847E2F6C1}" type="presOf" srcId="{D6175D15-D0F1-4CE6-92A1-A6BAE389D80B}" destId="{02971076-3721-43FC-ADEF-573FED6709E3}" srcOrd="0" destOrd="0" presId="urn:microsoft.com/office/officeart/2018/2/layout/IconLabelList"/>
    <dgm:cxn modelId="{E08BDF37-D00C-454F-BA22-2E57A5961702}" type="presOf" srcId="{20741052-3D1B-4AB1-906C-BD70F6367F5F}" destId="{B7D3F8B7-8FDA-4923-98EA-7C5BE11834A4}" srcOrd="0" destOrd="0" presId="urn:microsoft.com/office/officeart/2018/2/layout/IconLabelList"/>
    <dgm:cxn modelId="{46BD009C-67FE-4080-921D-52742A3DCBA1}" srcId="{255CE367-6ED5-4873-917B-406B82CBAF1A}" destId="{20741052-3D1B-4AB1-906C-BD70F6367F5F}" srcOrd="0" destOrd="0" parTransId="{6864B135-ECDD-4171-8092-A2B8CCA924A8}" sibTransId="{44B7B74E-299B-4D86-B3BC-758228041C77}"/>
    <dgm:cxn modelId="{FA885CC1-896E-4FBC-B0D9-98567693A600}" type="presOf" srcId="{255CE367-6ED5-4873-917B-406B82CBAF1A}" destId="{D88C94E2-D4A1-4502-8666-189666BBE444}" srcOrd="0" destOrd="0" presId="urn:microsoft.com/office/officeart/2018/2/layout/IconLabelList"/>
    <dgm:cxn modelId="{9BF18F42-527B-4154-8642-41BE854906B9}" srcId="{255CE367-6ED5-4873-917B-406B82CBAF1A}" destId="{AA6A4229-19D1-483E-AAF0-8CBAA0182661}" srcOrd="3" destOrd="0" parTransId="{AEF5FD1B-C195-42FA-BE31-172C88EBB386}" sibTransId="{5B11ABDC-80C5-477A-863B-2D24C53223CE}"/>
    <dgm:cxn modelId="{777B4DDC-0AC4-44EC-8E02-BD7E5855FF23}" type="presOf" srcId="{7814C925-1E80-4E40-8331-6E1305864F00}" destId="{DB79351B-BB6F-46A4-9DB5-CD094DFD5307}" srcOrd="0" destOrd="0" presId="urn:microsoft.com/office/officeart/2018/2/layout/IconLabelList"/>
    <dgm:cxn modelId="{0DB72786-A032-4134-8829-F61B93756981}" srcId="{255CE367-6ED5-4873-917B-406B82CBAF1A}" destId="{7814C925-1E80-4E40-8331-6E1305864F00}" srcOrd="1" destOrd="0" parTransId="{3647D0A6-E6D5-4D2E-8747-8212FA7C8DF0}" sibTransId="{6FA87197-9A37-485E-8607-33409835D3EE}"/>
    <dgm:cxn modelId="{7A9493F5-0BCF-4726-A1C6-525A2685C330}" srcId="{255CE367-6ED5-4873-917B-406B82CBAF1A}" destId="{D6175D15-D0F1-4CE6-92A1-A6BAE389D80B}" srcOrd="2" destOrd="0" parTransId="{AEE140CB-DF94-4657-9B73-A1346F90636E}" sibTransId="{E6B2FC6B-0344-431B-B772-2362B9E62702}"/>
    <dgm:cxn modelId="{B7B7E674-D378-4A42-89A4-A9D66644EEE9}" type="presOf" srcId="{AA6A4229-19D1-483E-AAF0-8CBAA0182661}" destId="{C07B3B19-C466-492D-A3D1-FDB3C4FA363F}" srcOrd="0" destOrd="0" presId="urn:microsoft.com/office/officeart/2018/2/layout/IconLabelList"/>
    <dgm:cxn modelId="{2ACF481C-9BA7-4AC4-904F-3FA89ACCB8A0}" type="presParOf" srcId="{D88C94E2-D4A1-4502-8666-189666BBE444}" destId="{09395234-160E-46D5-B824-4BC9FD9294D1}" srcOrd="0" destOrd="0" presId="urn:microsoft.com/office/officeart/2018/2/layout/IconLabelList"/>
    <dgm:cxn modelId="{A48694ED-6909-4B51-945A-C0BD478AADA2}" type="presParOf" srcId="{09395234-160E-46D5-B824-4BC9FD9294D1}" destId="{E16584FF-1B5C-4074-A9B0-766AE4BD958C}" srcOrd="0" destOrd="0" presId="urn:microsoft.com/office/officeart/2018/2/layout/IconLabelList"/>
    <dgm:cxn modelId="{39820AA4-E447-4C4D-A0A5-C902DAAB9FD7}" type="presParOf" srcId="{09395234-160E-46D5-B824-4BC9FD9294D1}" destId="{AF4DCB9B-CEA6-45A7-9046-C7F1958398A7}" srcOrd="1" destOrd="0" presId="urn:microsoft.com/office/officeart/2018/2/layout/IconLabelList"/>
    <dgm:cxn modelId="{2D7A23FD-0C30-4BE7-967F-8DC8275DD05D}" type="presParOf" srcId="{09395234-160E-46D5-B824-4BC9FD9294D1}" destId="{B7D3F8B7-8FDA-4923-98EA-7C5BE11834A4}" srcOrd="2" destOrd="0" presId="urn:microsoft.com/office/officeart/2018/2/layout/IconLabelList"/>
    <dgm:cxn modelId="{C830431A-E2C9-4EF5-8EDA-E23BA25BCBC0}" type="presParOf" srcId="{D88C94E2-D4A1-4502-8666-189666BBE444}" destId="{3294725E-D88E-4E6A-89A3-BB8A378E7858}" srcOrd="1" destOrd="0" presId="urn:microsoft.com/office/officeart/2018/2/layout/IconLabelList"/>
    <dgm:cxn modelId="{93FA72D6-0390-4C92-A86D-5FBCD74B4D66}" type="presParOf" srcId="{D88C94E2-D4A1-4502-8666-189666BBE444}" destId="{514A56F6-1D5E-4A15-B39B-014904C1324B}" srcOrd="2" destOrd="0" presId="urn:microsoft.com/office/officeart/2018/2/layout/IconLabelList"/>
    <dgm:cxn modelId="{75EDB181-2455-4263-A37E-FBE163627DF2}" type="presParOf" srcId="{514A56F6-1D5E-4A15-B39B-014904C1324B}" destId="{B1E25C91-8759-4B04-823F-26BD6B324F7F}" srcOrd="0" destOrd="0" presId="urn:microsoft.com/office/officeart/2018/2/layout/IconLabelList"/>
    <dgm:cxn modelId="{8CA6D869-FB09-4C6B-98A8-8EEBB13E4C09}" type="presParOf" srcId="{514A56F6-1D5E-4A15-B39B-014904C1324B}" destId="{DEC38F29-13C4-4D30-98AC-39AB16159C47}" srcOrd="1" destOrd="0" presId="urn:microsoft.com/office/officeart/2018/2/layout/IconLabelList"/>
    <dgm:cxn modelId="{D1BFE008-7F47-4311-BF92-FD0157BC7308}" type="presParOf" srcId="{514A56F6-1D5E-4A15-B39B-014904C1324B}" destId="{DB79351B-BB6F-46A4-9DB5-CD094DFD5307}" srcOrd="2" destOrd="0" presId="urn:microsoft.com/office/officeart/2018/2/layout/IconLabelList"/>
    <dgm:cxn modelId="{482EA50B-B3EC-46FD-91CF-402FBFCB3CEF}" type="presParOf" srcId="{D88C94E2-D4A1-4502-8666-189666BBE444}" destId="{73591429-1C1F-45B4-9FCD-653EF63363CE}" srcOrd="3" destOrd="0" presId="urn:microsoft.com/office/officeart/2018/2/layout/IconLabelList"/>
    <dgm:cxn modelId="{82B19573-0E3D-437F-913F-3FB43D25F25C}" type="presParOf" srcId="{D88C94E2-D4A1-4502-8666-189666BBE444}" destId="{B5DFF33A-3BD2-4239-9078-DDB9A730D53E}" srcOrd="4" destOrd="0" presId="urn:microsoft.com/office/officeart/2018/2/layout/IconLabelList"/>
    <dgm:cxn modelId="{33C3627C-0422-4233-8D17-5882C0B991DC}" type="presParOf" srcId="{B5DFF33A-3BD2-4239-9078-DDB9A730D53E}" destId="{E112DC7D-975F-45D8-BFDA-1DA474FDA91D}" srcOrd="0" destOrd="0" presId="urn:microsoft.com/office/officeart/2018/2/layout/IconLabelList"/>
    <dgm:cxn modelId="{DCD09DC1-17CF-4177-A760-E265F238BD45}" type="presParOf" srcId="{B5DFF33A-3BD2-4239-9078-DDB9A730D53E}" destId="{AC5AED18-7649-4C95-B619-0EAA8B531A93}" srcOrd="1" destOrd="0" presId="urn:microsoft.com/office/officeart/2018/2/layout/IconLabelList"/>
    <dgm:cxn modelId="{88E88BAE-7949-46C7-B4AA-5C06A558E203}" type="presParOf" srcId="{B5DFF33A-3BD2-4239-9078-DDB9A730D53E}" destId="{02971076-3721-43FC-ADEF-573FED6709E3}" srcOrd="2" destOrd="0" presId="urn:microsoft.com/office/officeart/2018/2/layout/IconLabelList"/>
    <dgm:cxn modelId="{4814FE21-82A8-4E6C-A4E6-E56D7DF0A356}" type="presParOf" srcId="{D88C94E2-D4A1-4502-8666-189666BBE444}" destId="{4C4A69C6-E4A0-430F-89D5-23405EA67E0B}" srcOrd="5" destOrd="0" presId="urn:microsoft.com/office/officeart/2018/2/layout/IconLabelList"/>
    <dgm:cxn modelId="{7DB74432-7DEA-4B60-9511-FCE37D2200D8}" type="presParOf" srcId="{D88C94E2-D4A1-4502-8666-189666BBE444}" destId="{0A88E0E8-343E-4118-BF04-8FC67751D340}" srcOrd="6" destOrd="0" presId="urn:microsoft.com/office/officeart/2018/2/layout/IconLabelList"/>
    <dgm:cxn modelId="{AB4984C6-BDE7-4C1C-8D48-6969B6FC9B1E}" type="presParOf" srcId="{0A88E0E8-343E-4118-BF04-8FC67751D340}" destId="{DFD130D7-3CB1-472E-87C6-1CC5FCBD1700}" srcOrd="0" destOrd="0" presId="urn:microsoft.com/office/officeart/2018/2/layout/IconLabelList"/>
    <dgm:cxn modelId="{75DEB8DD-1C5C-4A4C-A7E5-04365C1F0D99}" type="presParOf" srcId="{0A88E0E8-343E-4118-BF04-8FC67751D340}" destId="{D4A56F78-D512-480D-8534-5A9BE71CEC6F}" srcOrd="1" destOrd="0" presId="urn:microsoft.com/office/officeart/2018/2/layout/IconLabelList"/>
    <dgm:cxn modelId="{461E4115-A312-4736-8C0D-EAA47938FE51}" type="presParOf" srcId="{0A88E0E8-343E-4118-BF04-8FC67751D340}" destId="{C07B3B19-C466-492D-A3D1-FDB3C4FA363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6B56083-6677-4B7D-B169-DDF89E26ED28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8D4D73D4-B438-4ED6-B025-AEEF1F00F1B8}">
      <dgm:prSet/>
      <dgm:spPr/>
      <dgm:t>
        <a:bodyPr/>
        <a:lstStyle/>
        <a:p>
          <a:r>
            <a:rPr lang="en-US"/>
            <a:t>Venous Thromboembolism</a:t>
          </a:r>
        </a:p>
      </dgm:t>
    </dgm:pt>
    <dgm:pt modelId="{CA8A024F-9E5C-4A25-BB23-9F7C8ED7D5DA}" type="parTrans" cxnId="{FF14B015-03AD-477F-A708-7CA31BEB6442}">
      <dgm:prSet/>
      <dgm:spPr/>
      <dgm:t>
        <a:bodyPr/>
        <a:lstStyle/>
        <a:p>
          <a:endParaRPr lang="en-US"/>
        </a:p>
      </dgm:t>
    </dgm:pt>
    <dgm:pt modelId="{E3223D13-8F58-4950-84F5-30865110FC7A}" type="sibTrans" cxnId="{FF14B015-03AD-477F-A708-7CA31BEB6442}">
      <dgm:prSet/>
      <dgm:spPr/>
      <dgm:t>
        <a:bodyPr/>
        <a:lstStyle/>
        <a:p>
          <a:endParaRPr lang="en-US"/>
        </a:p>
      </dgm:t>
    </dgm:pt>
    <dgm:pt modelId="{501114C2-C5C8-41D9-B230-887F408F8A04}">
      <dgm:prSet/>
      <dgm:spPr/>
      <dgm:t>
        <a:bodyPr/>
        <a:lstStyle/>
        <a:p>
          <a:r>
            <a:rPr lang="en-US"/>
            <a:t>Drug-drug interactions</a:t>
          </a:r>
        </a:p>
      </dgm:t>
    </dgm:pt>
    <dgm:pt modelId="{42C17F72-0FC4-4B95-8729-58B170F9A8AA}" type="parTrans" cxnId="{3B8879BA-F311-4C98-8A14-DE5063E0AD44}">
      <dgm:prSet/>
      <dgm:spPr/>
      <dgm:t>
        <a:bodyPr/>
        <a:lstStyle/>
        <a:p>
          <a:endParaRPr lang="en-US"/>
        </a:p>
      </dgm:t>
    </dgm:pt>
    <dgm:pt modelId="{EA9939D5-65B5-40C8-9095-580BA1CE839F}" type="sibTrans" cxnId="{3B8879BA-F311-4C98-8A14-DE5063E0AD44}">
      <dgm:prSet/>
      <dgm:spPr/>
      <dgm:t>
        <a:bodyPr/>
        <a:lstStyle/>
        <a:p>
          <a:endParaRPr lang="en-US"/>
        </a:p>
      </dgm:t>
    </dgm:pt>
    <dgm:pt modelId="{59D0DBBF-9B12-4F55-965F-38C2F71972B6}">
      <dgm:prSet/>
      <dgm:spPr/>
      <dgm:t>
        <a:bodyPr/>
        <a:lstStyle/>
        <a:p>
          <a:r>
            <a:rPr lang="en-US"/>
            <a:t>Drug-allergy </a:t>
          </a:r>
        </a:p>
      </dgm:t>
    </dgm:pt>
    <dgm:pt modelId="{63302F48-2FA2-4212-BD55-2C3E3233E294}" type="parTrans" cxnId="{23C0BC84-DA62-4930-B6EC-3C22C92656EA}">
      <dgm:prSet/>
      <dgm:spPr/>
      <dgm:t>
        <a:bodyPr/>
        <a:lstStyle/>
        <a:p>
          <a:endParaRPr lang="en-US"/>
        </a:p>
      </dgm:t>
    </dgm:pt>
    <dgm:pt modelId="{8CD6184B-1621-4DFF-AF28-CB50C347BE9D}" type="sibTrans" cxnId="{23C0BC84-DA62-4930-B6EC-3C22C92656EA}">
      <dgm:prSet/>
      <dgm:spPr/>
      <dgm:t>
        <a:bodyPr/>
        <a:lstStyle/>
        <a:p>
          <a:endParaRPr lang="en-US"/>
        </a:p>
      </dgm:t>
    </dgm:pt>
    <dgm:pt modelId="{542A842F-07EC-45C9-AE67-E4638200C6C6}">
      <dgm:prSet/>
      <dgm:spPr/>
      <dgm:t>
        <a:bodyPr/>
        <a:lstStyle/>
        <a:p>
          <a:r>
            <a:rPr lang="en-US"/>
            <a:t>Reducing low-yield imaging</a:t>
          </a:r>
        </a:p>
      </dgm:t>
    </dgm:pt>
    <dgm:pt modelId="{8ABC9B38-B76F-4D3C-BC5B-BB2358324746}" type="parTrans" cxnId="{75456BD9-86F1-4CB7-8615-C63086D609FE}">
      <dgm:prSet/>
      <dgm:spPr/>
      <dgm:t>
        <a:bodyPr/>
        <a:lstStyle/>
        <a:p>
          <a:endParaRPr lang="en-US"/>
        </a:p>
      </dgm:t>
    </dgm:pt>
    <dgm:pt modelId="{E672BD1D-D0D7-41CA-A07C-982FC05E3FC3}" type="sibTrans" cxnId="{75456BD9-86F1-4CB7-8615-C63086D609FE}">
      <dgm:prSet/>
      <dgm:spPr/>
      <dgm:t>
        <a:bodyPr/>
        <a:lstStyle/>
        <a:p>
          <a:endParaRPr lang="en-US"/>
        </a:p>
      </dgm:t>
    </dgm:pt>
    <dgm:pt modelId="{F547AB8F-BAF7-4C73-B218-4EB890FD45C0}">
      <dgm:prSet/>
      <dgm:spPr/>
      <dgm:t>
        <a:bodyPr/>
        <a:lstStyle/>
        <a:p>
          <a:r>
            <a:rPr lang="en-US"/>
            <a:t>Pulmonary CT angiography for Pulmonary Embolism</a:t>
          </a:r>
        </a:p>
      </dgm:t>
    </dgm:pt>
    <dgm:pt modelId="{7CB1DB73-10F7-44E2-AF8C-6F994ADD9DB3}" type="parTrans" cxnId="{AD5B1519-EC0F-49F9-AE84-A1194DCA2BBB}">
      <dgm:prSet/>
      <dgm:spPr/>
      <dgm:t>
        <a:bodyPr/>
        <a:lstStyle/>
        <a:p>
          <a:endParaRPr lang="en-US"/>
        </a:p>
      </dgm:t>
    </dgm:pt>
    <dgm:pt modelId="{9F5BC48D-AD3D-4271-906D-755BFECD363B}" type="sibTrans" cxnId="{AD5B1519-EC0F-49F9-AE84-A1194DCA2BBB}">
      <dgm:prSet/>
      <dgm:spPr/>
      <dgm:t>
        <a:bodyPr/>
        <a:lstStyle/>
        <a:p>
          <a:endParaRPr lang="en-US"/>
        </a:p>
      </dgm:t>
    </dgm:pt>
    <dgm:pt modelId="{7756D5F8-C3EF-427B-B61E-30001B40B203}" type="pres">
      <dgm:prSet presAssocID="{96B56083-6677-4B7D-B169-DDF89E26ED28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1DE148C-A7C7-4ABD-98F0-51977ABFC6BC}" type="pres">
      <dgm:prSet presAssocID="{8D4D73D4-B438-4ED6-B025-AEEF1F00F1B8}" presName="compNode" presStyleCnt="0"/>
      <dgm:spPr/>
    </dgm:pt>
    <dgm:pt modelId="{633646AA-3390-4DCC-B741-12E3B49295DA}" type="pres">
      <dgm:prSet presAssocID="{8D4D73D4-B438-4ED6-B025-AEEF1F00F1B8}" presName="bgRect" presStyleLbl="bgShp" presStyleIdx="0" presStyleCnt="5"/>
      <dgm:spPr/>
    </dgm:pt>
    <dgm:pt modelId="{7932FE16-90FC-44B0-AE73-1937377130FF}" type="pres">
      <dgm:prSet presAssocID="{8D4D73D4-B438-4ED6-B025-AEEF1F00F1B8}" presName="iconRect" presStyleLbl="node1" presStyleIdx="0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Needle"/>
        </a:ext>
      </dgm:extLst>
    </dgm:pt>
    <dgm:pt modelId="{1791856F-868A-4CB8-B60F-150A6378C41E}" type="pres">
      <dgm:prSet presAssocID="{8D4D73D4-B438-4ED6-B025-AEEF1F00F1B8}" presName="spaceRect" presStyleCnt="0"/>
      <dgm:spPr/>
    </dgm:pt>
    <dgm:pt modelId="{D984AAEB-23E5-4EAB-9F29-C4C2A0E264AE}" type="pres">
      <dgm:prSet presAssocID="{8D4D73D4-B438-4ED6-B025-AEEF1F00F1B8}" presName="parTx" presStyleLbl="revTx" presStyleIdx="0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6A4DFBC9-B70D-4B95-A78C-B14E0E75B678}" type="pres">
      <dgm:prSet presAssocID="{E3223D13-8F58-4950-84F5-30865110FC7A}" presName="sibTrans" presStyleCnt="0"/>
      <dgm:spPr/>
    </dgm:pt>
    <dgm:pt modelId="{374B1FBE-4100-483C-BFAA-9F57899A8B80}" type="pres">
      <dgm:prSet presAssocID="{501114C2-C5C8-41D9-B230-887F408F8A04}" presName="compNode" presStyleCnt="0"/>
      <dgm:spPr/>
    </dgm:pt>
    <dgm:pt modelId="{DDCC45EF-73F4-4AA1-8914-AD03D5FCD2E0}" type="pres">
      <dgm:prSet presAssocID="{501114C2-C5C8-41D9-B230-887F408F8A04}" presName="bgRect" presStyleLbl="bgShp" presStyleIdx="1" presStyleCnt="5"/>
      <dgm:spPr/>
    </dgm:pt>
    <dgm:pt modelId="{EA29C394-96DA-4B03-9603-34CF012057C9}" type="pres">
      <dgm:prSet presAssocID="{501114C2-C5C8-41D9-B230-887F408F8A04}" presName="iconRect" presStyleLbl="node1" presStyleIdx="1" presStyleCnt="5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04AEC40E-EF3F-4713-B902-7D91D4D6E790}" type="pres">
      <dgm:prSet presAssocID="{501114C2-C5C8-41D9-B230-887F408F8A04}" presName="spaceRect" presStyleCnt="0"/>
      <dgm:spPr/>
    </dgm:pt>
    <dgm:pt modelId="{197953F9-08FD-49A4-9CAD-398756D58084}" type="pres">
      <dgm:prSet presAssocID="{501114C2-C5C8-41D9-B230-887F408F8A04}" presName="parTx" presStyleLbl="revTx" presStyleIdx="1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04A3A8E-47F5-4E99-A9BF-D1E0A1E46A44}" type="pres">
      <dgm:prSet presAssocID="{EA9939D5-65B5-40C8-9095-580BA1CE839F}" presName="sibTrans" presStyleCnt="0"/>
      <dgm:spPr/>
    </dgm:pt>
    <dgm:pt modelId="{9FB53409-1A92-4905-817C-E4087C3CC72C}" type="pres">
      <dgm:prSet presAssocID="{59D0DBBF-9B12-4F55-965F-38C2F71972B6}" presName="compNode" presStyleCnt="0"/>
      <dgm:spPr/>
    </dgm:pt>
    <dgm:pt modelId="{847E4B32-21C3-4FC6-AEB9-25BB37F77450}" type="pres">
      <dgm:prSet presAssocID="{59D0DBBF-9B12-4F55-965F-38C2F71972B6}" presName="bgRect" presStyleLbl="bgShp" presStyleIdx="2" presStyleCnt="5"/>
      <dgm:spPr/>
    </dgm:pt>
    <dgm:pt modelId="{84F7F5BA-2431-480D-A54D-86FCD5510EDB}" type="pres">
      <dgm:prSet presAssocID="{59D0DBBF-9B12-4F55-965F-38C2F71972B6}" presName="iconRect" presStyleLbl="node1" presStyleIdx="2" presStyleCnt="5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4E115628-1C26-404A-BD6E-C2331172CF7E}" type="pres">
      <dgm:prSet presAssocID="{59D0DBBF-9B12-4F55-965F-38C2F71972B6}" presName="spaceRect" presStyleCnt="0"/>
      <dgm:spPr/>
    </dgm:pt>
    <dgm:pt modelId="{BAAD3A6E-2075-436E-9DEE-0DBEBD38D5BD}" type="pres">
      <dgm:prSet presAssocID="{59D0DBBF-9B12-4F55-965F-38C2F71972B6}" presName="parTx" presStyleLbl="revTx" presStyleIdx="2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0C335F4C-E89D-4BC2-92E4-18CACC4350F7}" type="pres">
      <dgm:prSet presAssocID="{8CD6184B-1621-4DFF-AF28-CB50C347BE9D}" presName="sibTrans" presStyleCnt="0"/>
      <dgm:spPr/>
    </dgm:pt>
    <dgm:pt modelId="{86D6DEC3-F957-43F5-A45F-1CCDE41B340D}" type="pres">
      <dgm:prSet presAssocID="{542A842F-07EC-45C9-AE67-E4638200C6C6}" presName="compNode" presStyleCnt="0"/>
      <dgm:spPr/>
    </dgm:pt>
    <dgm:pt modelId="{547C7E90-4C05-4B15-AC5A-7FB3532B4677}" type="pres">
      <dgm:prSet presAssocID="{542A842F-07EC-45C9-AE67-E4638200C6C6}" presName="bgRect" presStyleLbl="bgShp" presStyleIdx="3" presStyleCnt="5"/>
      <dgm:spPr/>
    </dgm:pt>
    <dgm:pt modelId="{435767CA-1D4A-46F4-A11F-05E21331802D}" type="pres">
      <dgm:prSet presAssocID="{542A842F-07EC-45C9-AE67-E4638200C6C6}" presName="iconRect" presStyleLbl="node1" presStyleIdx="3" presStyleCnt="5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2B3D8BA1-059D-4029-B401-C0945EBC8999}" type="pres">
      <dgm:prSet presAssocID="{542A842F-07EC-45C9-AE67-E4638200C6C6}" presName="spaceRect" presStyleCnt="0"/>
      <dgm:spPr/>
    </dgm:pt>
    <dgm:pt modelId="{9D84E87A-D60A-4504-BB09-A2FE95948F7E}" type="pres">
      <dgm:prSet presAssocID="{542A842F-07EC-45C9-AE67-E4638200C6C6}" presName="parTx" presStyleLbl="revTx" presStyleIdx="3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587782A-0091-433F-93BB-30357B500071}" type="pres">
      <dgm:prSet presAssocID="{E672BD1D-D0D7-41CA-A07C-982FC05E3FC3}" presName="sibTrans" presStyleCnt="0"/>
      <dgm:spPr/>
    </dgm:pt>
    <dgm:pt modelId="{5223D0EA-A14A-45DF-8EDF-73863B862DC6}" type="pres">
      <dgm:prSet presAssocID="{F547AB8F-BAF7-4C73-B218-4EB890FD45C0}" presName="compNode" presStyleCnt="0"/>
      <dgm:spPr/>
    </dgm:pt>
    <dgm:pt modelId="{D032E5FA-DF6A-4BBB-A675-CE035BA63A10}" type="pres">
      <dgm:prSet presAssocID="{F547AB8F-BAF7-4C73-B218-4EB890FD45C0}" presName="bgRect" presStyleLbl="bgShp" presStyleIdx="4" presStyleCnt="5"/>
      <dgm:spPr/>
    </dgm:pt>
    <dgm:pt modelId="{234CD34D-FA7C-4E88-876B-8280522C296C}" type="pres">
      <dgm:prSet presAssocID="{F547AB8F-BAF7-4C73-B218-4EB890FD45C0}" presName="iconRect" presStyleLbl="node1" presStyleIdx="4" presStyleCnt="5"/>
      <dgm:spPr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1980209F-1DC5-4F74-BEC3-8C90CE54DA69}" type="pres">
      <dgm:prSet presAssocID="{F547AB8F-BAF7-4C73-B218-4EB890FD45C0}" presName="spaceRect" presStyleCnt="0"/>
      <dgm:spPr/>
    </dgm:pt>
    <dgm:pt modelId="{8FCF274F-1224-47A8-9855-B4650D05F4B9}" type="pres">
      <dgm:prSet presAssocID="{F547AB8F-BAF7-4C73-B218-4EB890FD45C0}" presName="parTx" presStyleLbl="revTx" presStyleIdx="4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3F7909A9-DF4E-41B3-9AFF-66648B850EFB}" type="presOf" srcId="{8D4D73D4-B438-4ED6-B025-AEEF1F00F1B8}" destId="{D984AAEB-23E5-4EAB-9F29-C4C2A0E264AE}" srcOrd="0" destOrd="0" presId="urn:microsoft.com/office/officeart/2018/2/layout/IconVerticalSolidList"/>
    <dgm:cxn modelId="{38F5F8BD-C5B7-44C0-B953-8924AE28AE53}" type="presOf" srcId="{542A842F-07EC-45C9-AE67-E4638200C6C6}" destId="{9D84E87A-D60A-4504-BB09-A2FE95948F7E}" srcOrd="0" destOrd="0" presId="urn:microsoft.com/office/officeart/2018/2/layout/IconVerticalSolidList"/>
    <dgm:cxn modelId="{207E3DBE-0A95-4792-92BC-4E1B7CB29A6F}" type="presOf" srcId="{F547AB8F-BAF7-4C73-B218-4EB890FD45C0}" destId="{8FCF274F-1224-47A8-9855-B4650D05F4B9}" srcOrd="0" destOrd="0" presId="urn:microsoft.com/office/officeart/2018/2/layout/IconVerticalSolidList"/>
    <dgm:cxn modelId="{3B8879BA-F311-4C98-8A14-DE5063E0AD44}" srcId="{96B56083-6677-4B7D-B169-DDF89E26ED28}" destId="{501114C2-C5C8-41D9-B230-887F408F8A04}" srcOrd="1" destOrd="0" parTransId="{42C17F72-0FC4-4B95-8729-58B170F9A8AA}" sibTransId="{EA9939D5-65B5-40C8-9095-580BA1CE839F}"/>
    <dgm:cxn modelId="{231F6D36-512A-4852-BAE4-8FCF3FB1D83C}" type="presOf" srcId="{96B56083-6677-4B7D-B169-DDF89E26ED28}" destId="{7756D5F8-C3EF-427B-B61E-30001B40B203}" srcOrd="0" destOrd="0" presId="urn:microsoft.com/office/officeart/2018/2/layout/IconVerticalSolidList"/>
    <dgm:cxn modelId="{23C0BC84-DA62-4930-B6EC-3C22C92656EA}" srcId="{96B56083-6677-4B7D-B169-DDF89E26ED28}" destId="{59D0DBBF-9B12-4F55-965F-38C2F71972B6}" srcOrd="2" destOrd="0" parTransId="{63302F48-2FA2-4212-BD55-2C3E3233E294}" sibTransId="{8CD6184B-1621-4DFF-AF28-CB50C347BE9D}"/>
    <dgm:cxn modelId="{75456BD9-86F1-4CB7-8615-C63086D609FE}" srcId="{96B56083-6677-4B7D-B169-DDF89E26ED28}" destId="{542A842F-07EC-45C9-AE67-E4638200C6C6}" srcOrd="3" destOrd="0" parTransId="{8ABC9B38-B76F-4D3C-BC5B-BB2358324746}" sibTransId="{E672BD1D-D0D7-41CA-A07C-982FC05E3FC3}"/>
    <dgm:cxn modelId="{BFA8DC25-464D-44A6-BC57-787A6FE47A0B}" type="presOf" srcId="{501114C2-C5C8-41D9-B230-887F408F8A04}" destId="{197953F9-08FD-49A4-9CAD-398756D58084}" srcOrd="0" destOrd="0" presId="urn:microsoft.com/office/officeart/2018/2/layout/IconVerticalSolidList"/>
    <dgm:cxn modelId="{FF14B015-03AD-477F-A708-7CA31BEB6442}" srcId="{96B56083-6677-4B7D-B169-DDF89E26ED28}" destId="{8D4D73D4-B438-4ED6-B025-AEEF1F00F1B8}" srcOrd="0" destOrd="0" parTransId="{CA8A024F-9E5C-4A25-BB23-9F7C8ED7D5DA}" sibTransId="{E3223D13-8F58-4950-84F5-30865110FC7A}"/>
    <dgm:cxn modelId="{ACF8BA39-785F-4B89-AACE-B86027F062D9}" type="presOf" srcId="{59D0DBBF-9B12-4F55-965F-38C2F71972B6}" destId="{BAAD3A6E-2075-436E-9DEE-0DBEBD38D5BD}" srcOrd="0" destOrd="0" presId="urn:microsoft.com/office/officeart/2018/2/layout/IconVerticalSolidList"/>
    <dgm:cxn modelId="{AD5B1519-EC0F-49F9-AE84-A1194DCA2BBB}" srcId="{96B56083-6677-4B7D-B169-DDF89E26ED28}" destId="{F547AB8F-BAF7-4C73-B218-4EB890FD45C0}" srcOrd="4" destOrd="0" parTransId="{7CB1DB73-10F7-44E2-AF8C-6F994ADD9DB3}" sibTransId="{9F5BC48D-AD3D-4271-906D-755BFECD363B}"/>
    <dgm:cxn modelId="{0E96F571-1EB5-4236-963A-2D3133B768B7}" type="presParOf" srcId="{7756D5F8-C3EF-427B-B61E-30001B40B203}" destId="{61DE148C-A7C7-4ABD-98F0-51977ABFC6BC}" srcOrd="0" destOrd="0" presId="urn:microsoft.com/office/officeart/2018/2/layout/IconVerticalSolidList"/>
    <dgm:cxn modelId="{E93BDB7B-AC62-450E-8843-9B8374319C7B}" type="presParOf" srcId="{61DE148C-A7C7-4ABD-98F0-51977ABFC6BC}" destId="{633646AA-3390-4DCC-B741-12E3B49295DA}" srcOrd="0" destOrd="0" presId="urn:microsoft.com/office/officeart/2018/2/layout/IconVerticalSolidList"/>
    <dgm:cxn modelId="{B0D8A9F4-3EDE-402C-A053-A5E71957D1A6}" type="presParOf" srcId="{61DE148C-A7C7-4ABD-98F0-51977ABFC6BC}" destId="{7932FE16-90FC-44B0-AE73-1937377130FF}" srcOrd="1" destOrd="0" presId="urn:microsoft.com/office/officeart/2018/2/layout/IconVerticalSolidList"/>
    <dgm:cxn modelId="{07DE91EA-6185-47DA-9D31-374BB82219F5}" type="presParOf" srcId="{61DE148C-A7C7-4ABD-98F0-51977ABFC6BC}" destId="{1791856F-868A-4CB8-B60F-150A6378C41E}" srcOrd="2" destOrd="0" presId="urn:microsoft.com/office/officeart/2018/2/layout/IconVerticalSolidList"/>
    <dgm:cxn modelId="{3B4DE307-4695-4D64-8C47-807D20F0DB99}" type="presParOf" srcId="{61DE148C-A7C7-4ABD-98F0-51977ABFC6BC}" destId="{D984AAEB-23E5-4EAB-9F29-C4C2A0E264AE}" srcOrd="3" destOrd="0" presId="urn:microsoft.com/office/officeart/2018/2/layout/IconVerticalSolidList"/>
    <dgm:cxn modelId="{A25040D9-2F04-4BD3-A1D4-CDF3552270F1}" type="presParOf" srcId="{7756D5F8-C3EF-427B-B61E-30001B40B203}" destId="{6A4DFBC9-B70D-4B95-A78C-B14E0E75B678}" srcOrd="1" destOrd="0" presId="urn:microsoft.com/office/officeart/2018/2/layout/IconVerticalSolidList"/>
    <dgm:cxn modelId="{10FE7F23-2639-455F-80D5-F636AD63EA77}" type="presParOf" srcId="{7756D5F8-C3EF-427B-B61E-30001B40B203}" destId="{374B1FBE-4100-483C-BFAA-9F57899A8B80}" srcOrd="2" destOrd="0" presId="urn:microsoft.com/office/officeart/2018/2/layout/IconVerticalSolidList"/>
    <dgm:cxn modelId="{61A87680-BBCF-4137-A410-73EB080997FE}" type="presParOf" srcId="{374B1FBE-4100-483C-BFAA-9F57899A8B80}" destId="{DDCC45EF-73F4-4AA1-8914-AD03D5FCD2E0}" srcOrd="0" destOrd="0" presId="urn:microsoft.com/office/officeart/2018/2/layout/IconVerticalSolidList"/>
    <dgm:cxn modelId="{8A46CFD9-31D5-43FD-BAA2-644E2787A01A}" type="presParOf" srcId="{374B1FBE-4100-483C-BFAA-9F57899A8B80}" destId="{EA29C394-96DA-4B03-9603-34CF012057C9}" srcOrd="1" destOrd="0" presId="urn:microsoft.com/office/officeart/2018/2/layout/IconVerticalSolidList"/>
    <dgm:cxn modelId="{44A81ADD-2B34-4FC4-AD44-745DF2EDFC59}" type="presParOf" srcId="{374B1FBE-4100-483C-BFAA-9F57899A8B80}" destId="{04AEC40E-EF3F-4713-B902-7D91D4D6E790}" srcOrd="2" destOrd="0" presId="urn:microsoft.com/office/officeart/2018/2/layout/IconVerticalSolidList"/>
    <dgm:cxn modelId="{5FF837BB-8997-4C63-9BBB-932C73418AA0}" type="presParOf" srcId="{374B1FBE-4100-483C-BFAA-9F57899A8B80}" destId="{197953F9-08FD-49A4-9CAD-398756D58084}" srcOrd="3" destOrd="0" presId="urn:microsoft.com/office/officeart/2018/2/layout/IconVerticalSolidList"/>
    <dgm:cxn modelId="{F5FF0356-07D6-4F70-B16B-CE9258AD81B2}" type="presParOf" srcId="{7756D5F8-C3EF-427B-B61E-30001B40B203}" destId="{C04A3A8E-47F5-4E99-A9BF-D1E0A1E46A44}" srcOrd="3" destOrd="0" presId="urn:microsoft.com/office/officeart/2018/2/layout/IconVerticalSolidList"/>
    <dgm:cxn modelId="{F12AC6B5-E430-462C-9602-7EA9019446E6}" type="presParOf" srcId="{7756D5F8-C3EF-427B-B61E-30001B40B203}" destId="{9FB53409-1A92-4905-817C-E4087C3CC72C}" srcOrd="4" destOrd="0" presId="urn:microsoft.com/office/officeart/2018/2/layout/IconVerticalSolidList"/>
    <dgm:cxn modelId="{D1FA7C7F-AB0C-4D18-8622-D9C474008878}" type="presParOf" srcId="{9FB53409-1A92-4905-817C-E4087C3CC72C}" destId="{847E4B32-21C3-4FC6-AEB9-25BB37F77450}" srcOrd="0" destOrd="0" presId="urn:microsoft.com/office/officeart/2018/2/layout/IconVerticalSolidList"/>
    <dgm:cxn modelId="{A4916CB3-1B86-488E-9FDB-8AD678F4E183}" type="presParOf" srcId="{9FB53409-1A92-4905-817C-E4087C3CC72C}" destId="{84F7F5BA-2431-480D-A54D-86FCD5510EDB}" srcOrd="1" destOrd="0" presId="urn:microsoft.com/office/officeart/2018/2/layout/IconVerticalSolidList"/>
    <dgm:cxn modelId="{FF07894C-604D-4621-A9C5-7259690FC7A7}" type="presParOf" srcId="{9FB53409-1A92-4905-817C-E4087C3CC72C}" destId="{4E115628-1C26-404A-BD6E-C2331172CF7E}" srcOrd="2" destOrd="0" presId="urn:microsoft.com/office/officeart/2018/2/layout/IconVerticalSolidList"/>
    <dgm:cxn modelId="{A07984F0-891F-46FB-9EFF-D4C6CB8367F3}" type="presParOf" srcId="{9FB53409-1A92-4905-817C-E4087C3CC72C}" destId="{BAAD3A6E-2075-436E-9DEE-0DBEBD38D5BD}" srcOrd="3" destOrd="0" presId="urn:microsoft.com/office/officeart/2018/2/layout/IconVerticalSolidList"/>
    <dgm:cxn modelId="{CD9BC7F9-1937-46D7-BCA1-6B9353D2CE0B}" type="presParOf" srcId="{7756D5F8-C3EF-427B-B61E-30001B40B203}" destId="{0C335F4C-E89D-4BC2-92E4-18CACC4350F7}" srcOrd="5" destOrd="0" presId="urn:microsoft.com/office/officeart/2018/2/layout/IconVerticalSolidList"/>
    <dgm:cxn modelId="{AB916BC8-98C3-4BD7-9498-6A45A2A96E12}" type="presParOf" srcId="{7756D5F8-C3EF-427B-B61E-30001B40B203}" destId="{86D6DEC3-F957-43F5-A45F-1CCDE41B340D}" srcOrd="6" destOrd="0" presId="urn:microsoft.com/office/officeart/2018/2/layout/IconVerticalSolidList"/>
    <dgm:cxn modelId="{17FF7D72-429F-478A-B791-E022CCB4C7F1}" type="presParOf" srcId="{86D6DEC3-F957-43F5-A45F-1CCDE41B340D}" destId="{547C7E90-4C05-4B15-AC5A-7FB3532B4677}" srcOrd="0" destOrd="0" presId="urn:microsoft.com/office/officeart/2018/2/layout/IconVerticalSolidList"/>
    <dgm:cxn modelId="{290C9E08-A9C7-4958-A959-9D2477516226}" type="presParOf" srcId="{86D6DEC3-F957-43F5-A45F-1CCDE41B340D}" destId="{435767CA-1D4A-46F4-A11F-05E21331802D}" srcOrd="1" destOrd="0" presId="urn:microsoft.com/office/officeart/2018/2/layout/IconVerticalSolidList"/>
    <dgm:cxn modelId="{98BA160C-F951-440F-B669-920291DF0CD7}" type="presParOf" srcId="{86D6DEC3-F957-43F5-A45F-1CCDE41B340D}" destId="{2B3D8BA1-059D-4029-B401-C0945EBC8999}" srcOrd="2" destOrd="0" presId="urn:microsoft.com/office/officeart/2018/2/layout/IconVerticalSolidList"/>
    <dgm:cxn modelId="{1B3C3B35-4D2B-4384-8BA4-5B7EAB88AC97}" type="presParOf" srcId="{86D6DEC3-F957-43F5-A45F-1CCDE41B340D}" destId="{9D84E87A-D60A-4504-BB09-A2FE95948F7E}" srcOrd="3" destOrd="0" presId="urn:microsoft.com/office/officeart/2018/2/layout/IconVerticalSolidList"/>
    <dgm:cxn modelId="{334EE7D6-13A2-40D9-80ED-84D8D8EC385F}" type="presParOf" srcId="{7756D5F8-C3EF-427B-B61E-30001B40B203}" destId="{D587782A-0091-433F-93BB-30357B500071}" srcOrd="7" destOrd="0" presId="urn:microsoft.com/office/officeart/2018/2/layout/IconVerticalSolidList"/>
    <dgm:cxn modelId="{F4D0CADF-1825-4043-B7BE-DAC65666891D}" type="presParOf" srcId="{7756D5F8-C3EF-427B-B61E-30001B40B203}" destId="{5223D0EA-A14A-45DF-8EDF-73863B862DC6}" srcOrd="8" destOrd="0" presId="urn:microsoft.com/office/officeart/2018/2/layout/IconVerticalSolidList"/>
    <dgm:cxn modelId="{56CB42C1-A60E-4875-AC3F-124183398283}" type="presParOf" srcId="{5223D0EA-A14A-45DF-8EDF-73863B862DC6}" destId="{D032E5FA-DF6A-4BBB-A675-CE035BA63A10}" srcOrd="0" destOrd="0" presId="urn:microsoft.com/office/officeart/2018/2/layout/IconVerticalSolidList"/>
    <dgm:cxn modelId="{DDA62E3A-A0D4-4D55-AF12-E940D5EFEECF}" type="presParOf" srcId="{5223D0EA-A14A-45DF-8EDF-73863B862DC6}" destId="{234CD34D-FA7C-4E88-876B-8280522C296C}" srcOrd="1" destOrd="0" presId="urn:microsoft.com/office/officeart/2018/2/layout/IconVerticalSolidList"/>
    <dgm:cxn modelId="{475A36DE-AD98-4B3C-8C7A-E0710ECB888D}" type="presParOf" srcId="{5223D0EA-A14A-45DF-8EDF-73863B862DC6}" destId="{1980209F-1DC5-4F74-BEC3-8C90CE54DA69}" srcOrd="2" destOrd="0" presId="urn:microsoft.com/office/officeart/2018/2/layout/IconVerticalSolidList"/>
    <dgm:cxn modelId="{C27D7379-F4E3-48DC-9851-AF29D9FD3BD3}" type="presParOf" srcId="{5223D0EA-A14A-45DF-8EDF-73863B862DC6}" destId="{8FCF274F-1224-47A8-9855-B4650D05F4B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C1F627A-8350-4768-B887-38CA0CBF7ECB}" type="doc">
      <dgm:prSet loTypeId="urn:microsoft.com/office/officeart/2008/layout/LinedList" loCatId="list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5A492F3-49AE-40E3-B01E-593B2AF4C0AA}">
      <dgm:prSet/>
      <dgm:spPr/>
      <dgm:t>
        <a:bodyPr/>
        <a:lstStyle/>
        <a:p>
          <a:r>
            <a:rPr lang="en-US"/>
            <a:t>0 Excellent Studies</a:t>
          </a:r>
        </a:p>
      </dgm:t>
    </dgm:pt>
    <dgm:pt modelId="{E9AA684D-4C71-4394-ACAB-20B6C6D41447}" type="parTrans" cxnId="{9041E28E-284C-4BDA-9754-06EA1DC96BEF}">
      <dgm:prSet/>
      <dgm:spPr/>
      <dgm:t>
        <a:bodyPr/>
        <a:lstStyle/>
        <a:p>
          <a:endParaRPr lang="en-US"/>
        </a:p>
      </dgm:t>
    </dgm:pt>
    <dgm:pt modelId="{6F476AA9-DDB9-41E1-A1F2-98D174BD24A0}" type="sibTrans" cxnId="{9041E28E-284C-4BDA-9754-06EA1DC96BEF}">
      <dgm:prSet/>
      <dgm:spPr/>
      <dgm:t>
        <a:bodyPr/>
        <a:lstStyle/>
        <a:p>
          <a:endParaRPr lang="en-US"/>
        </a:p>
      </dgm:t>
    </dgm:pt>
    <dgm:pt modelId="{5BA3AB93-A777-4620-B5DE-B7E3D5C31378}">
      <dgm:prSet/>
      <dgm:spPr/>
      <dgm:t>
        <a:bodyPr/>
        <a:lstStyle/>
        <a:p>
          <a:r>
            <a:rPr lang="en-US"/>
            <a:t>8 Good Quality</a:t>
          </a:r>
        </a:p>
      </dgm:t>
    </dgm:pt>
    <dgm:pt modelId="{20C8C82C-1F51-411D-AAD7-D0B7F0CF840E}" type="parTrans" cxnId="{D78D1857-B583-4561-8D8F-3FC4B7E72D3B}">
      <dgm:prSet/>
      <dgm:spPr/>
      <dgm:t>
        <a:bodyPr/>
        <a:lstStyle/>
        <a:p>
          <a:endParaRPr lang="en-US"/>
        </a:p>
      </dgm:t>
    </dgm:pt>
    <dgm:pt modelId="{65BE7BFA-A9D0-4560-BB8B-56ABBCE53579}" type="sibTrans" cxnId="{D78D1857-B583-4561-8D8F-3FC4B7E72D3B}">
      <dgm:prSet/>
      <dgm:spPr/>
      <dgm:t>
        <a:bodyPr/>
        <a:lstStyle/>
        <a:p>
          <a:endParaRPr lang="en-US"/>
        </a:p>
      </dgm:t>
    </dgm:pt>
    <dgm:pt modelId="{9C68E785-B78B-4163-A819-554582FD1FC7}">
      <dgm:prSet/>
      <dgm:spPr/>
      <dgm:t>
        <a:bodyPr/>
        <a:lstStyle/>
        <a:p>
          <a:r>
            <a:rPr lang="en-US"/>
            <a:t>17 Fair Quality</a:t>
          </a:r>
        </a:p>
      </dgm:t>
    </dgm:pt>
    <dgm:pt modelId="{64A22642-F223-42AB-AF7C-46AB9C66A021}" type="parTrans" cxnId="{17F37885-34D8-4F53-9C39-5CFBF54B6706}">
      <dgm:prSet/>
      <dgm:spPr/>
      <dgm:t>
        <a:bodyPr/>
        <a:lstStyle/>
        <a:p>
          <a:endParaRPr lang="en-US"/>
        </a:p>
      </dgm:t>
    </dgm:pt>
    <dgm:pt modelId="{ACFBF416-61CA-408F-B5B5-45342873D279}" type="sibTrans" cxnId="{17F37885-34D8-4F53-9C39-5CFBF54B6706}">
      <dgm:prSet/>
      <dgm:spPr/>
      <dgm:t>
        <a:bodyPr/>
        <a:lstStyle/>
        <a:p>
          <a:endParaRPr lang="en-US"/>
        </a:p>
      </dgm:t>
    </dgm:pt>
    <dgm:pt modelId="{26E4E4B3-2599-4D51-AEB2-EAFA3A8CDB12}">
      <dgm:prSet/>
      <dgm:spPr/>
      <dgm:t>
        <a:bodyPr/>
        <a:lstStyle/>
        <a:p>
          <a:r>
            <a:rPr lang="en-US"/>
            <a:t>7 Poor Quality</a:t>
          </a:r>
        </a:p>
      </dgm:t>
    </dgm:pt>
    <dgm:pt modelId="{BFF1E40A-B677-497C-96A2-2C6B9B0AFA73}" type="parTrans" cxnId="{0044AB21-C0DD-4B07-9D96-9A6A67EF4377}">
      <dgm:prSet/>
      <dgm:spPr/>
      <dgm:t>
        <a:bodyPr/>
        <a:lstStyle/>
        <a:p>
          <a:endParaRPr lang="en-US"/>
        </a:p>
      </dgm:t>
    </dgm:pt>
    <dgm:pt modelId="{B401AFD5-38F8-4460-A842-BDB58751105B}" type="sibTrans" cxnId="{0044AB21-C0DD-4B07-9D96-9A6A67EF4377}">
      <dgm:prSet/>
      <dgm:spPr/>
      <dgm:t>
        <a:bodyPr/>
        <a:lstStyle/>
        <a:p>
          <a:endParaRPr lang="en-US"/>
        </a:p>
      </dgm:t>
    </dgm:pt>
    <dgm:pt modelId="{2E0B60AB-43D3-4833-97AE-7AAAA7A98786}" type="pres">
      <dgm:prSet presAssocID="{1C1F627A-8350-4768-B887-38CA0CBF7ECB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97D85ACB-B1F7-46CD-9082-575274448C05}" type="pres">
      <dgm:prSet presAssocID="{15A492F3-49AE-40E3-B01E-593B2AF4C0AA}" presName="thickLine" presStyleLbl="alignNode1" presStyleIdx="0" presStyleCnt="4"/>
      <dgm:spPr/>
    </dgm:pt>
    <dgm:pt modelId="{4A60650A-5EF5-46AE-8A01-D815F5E7B3EE}" type="pres">
      <dgm:prSet presAssocID="{15A492F3-49AE-40E3-B01E-593B2AF4C0AA}" presName="horz1" presStyleCnt="0"/>
      <dgm:spPr/>
    </dgm:pt>
    <dgm:pt modelId="{957557CC-14E9-4827-91B6-CB3E9B829013}" type="pres">
      <dgm:prSet presAssocID="{15A492F3-49AE-40E3-B01E-593B2AF4C0AA}" presName="tx1" presStyleLbl="revTx" presStyleIdx="0" presStyleCnt="4"/>
      <dgm:spPr/>
      <dgm:t>
        <a:bodyPr/>
        <a:lstStyle/>
        <a:p>
          <a:endParaRPr lang="en-US"/>
        </a:p>
      </dgm:t>
    </dgm:pt>
    <dgm:pt modelId="{3D785F70-6C01-4E07-9B6A-BF4AC1A14B55}" type="pres">
      <dgm:prSet presAssocID="{15A492F3-49AE-40E3-B01E-593B2AF4C0AA}" presName="vert1" presStyleCnt="0"/>
      <dgm:spPr/>
    </dgm:pt>
    <dgm:pt modelId="{A9711E76-814F-4673-9EA4-BEC4C9EB6662}" type="pres">
      <dgm:prSet presAssocID="{5BA3AB93-A777-4620-B5DE-B7E3D5C31378}" presName="thickLine" presStyleLbl="alignNode1" presStyleIdx="1" presStyleCnt="4"/>
      <dgm:spPr/>
    </dgm:pt>
    <dgm:pt modelId="{5A20CE0E-1B74-4E24-9ABB-CC607BCEB72D}" type="pres">
      <dgm:prSet presAssocID="{5BA3AB93-A777-4620-B5DE-B7E3D5C31378}" presName="horz1" presStyleCnt="0"/>
      <dgm:spPr/>
    </dgm:pt>
    <dgm:pt modelId="{05A04135-0BF2-4594-A482-E02CA4C7CA80}" type="pres">
      <dgm:prSet presAssocID="{5BA3AB93-A777-4620-B5DE-B7E3D5C31378}" presName="tx1" presStyleLbl="revTx" presStyleIdx="1" presStyleCnt="4"/>
      <dgm:spPr/>
      <dgm:t>
        <a:bodyPr/>
        <a:lstStyle/>
        <a:p>
          <a:endParaRPr lang="en-US"/>
        </a:p>
      </dgm:t>
    </dgm:pt>
    <dgm:pt modelId="{3B7CB5A2-EBF5-4AD0-B3A4-F18B825D5825}" type="pres">
      <dgm:prSet presAssocID="{5BA3AB93-A777-4620-B5DE-B7E3D5C31378}" presName="vert1" presStyleCnt="0"/>
      <dgm:spPr/>
    </dgm:pt>
    <dgm:pt modelId="{E518D2A7-4C3D-4702-B71A-3B0D59F5C28B}" type="pres">
      <dgm:prSet presAssocID="{9C68E785-B78B-4163-A819-554582FD1FC7}" presName="thickLine" presStyleLbl="alignNode1" presStyleIdx="2" presStyleCnt="4"/>
      <dgm:spPr/>
    </dgm:pt>
    <dgm:pt modelId="{40AF353E-4736-4484-9D96-9725A97721D7}" type="pres">
      <dgm:prSet presAssocID="{9C68E785-B78B-4163-A819-554582FD1FC7}" presName="horz1" presStyleCnt="0"/>
      <dgm:spPr/>
    </dgm:pt>
    <dgm:pt modelId="{19B69F63-0734-4B3F-B921-D2FE7F515B3C}" type="pres">
      <dgm:prSet presAssocID="{9C68E785-B78B-4163-A819-554582FD1FC7}" presName="tx1" presStyleLbl="revTx" presStyleIdx="2" presStyleCnt="4"/>
      <dgm:spPr/>
      <dgm:t>
        <a:bodyPr/>
        <a:lstStyle/>
        <a:p>
          <a:endParaRPr lang="en-US"/>
        </a:p>
      </dgm:t>
    </dgm:pt>
    <dgm:pt modelId="{5EEF0809-72AD-42F7-88C5-4552C26E6916}" type="pres">
      <dgm:prSet presAssocID="{9C68E785-B78B-4163-A819-554582FD1FC7}" presName="vert1" presStyleCnt="0"/>
      <dgm:spPr/>
    </dgm:pt>
    <dgm:pt modelId="{72983957-C410-4027-A211-4ACE811228C6}" type="pres">
      <dgm:prSet presAssocID="{26E4E4B3-2599-4D51-AEB2-EAFA3A8CDB12}" presName="thickLine" presStyleLbl="alignNode1" presStyleIdx="3" presStyleCnt="4"/>
      <dgm:spPr/>
    </dgm:pt>
    <dgm:pt modelId="{B8E824AC-8A04-40F1-8C1A-4722987746E7}" type="pres">
      <dgm:prSet presAssocID="{26E4E4B3-2599-4D51-AEB2-EAFA3A8CDB12}" presName="horz1" presStyleCnt="0"/>
      <dgm:spPr/>
    </dgm:pt>
    <dgm:pt modelId="{1F4B8514-F759-4D8B-9795-53769379D216}" type="pres">
      <dgm:prSet presAssocID="{26E4E4B3-2599-4D51-AEB2-EAFA3A8CDB12}" presName="tx1" presStyleLbl="revTx" presStyleIdx="3" presStyleCnt="4"/>
      <dgm:spPr/>
      <dgm:t>
        <a:bodyPr/>
        <a:lstStyle/>
        <a:p>
          <a:endParaRPr lang="en-US"/>
        </a:p>
      </dgm:t>
    </dgm:pt>
    <dgm:pt modelId="{370DA806-8F1C-4D50-AC96-5B813F076DEA}" type="pres">
      <dgm:prSet presAssocID="{26E4E4B3-2599-4D51-AEB2-EAFA3A8CDB12}" presName="vert1" presStyleCnt="0"/>
      <dgm:spPr/>
    </dgm:pt>
  </dgm:ptLst>
  <dgm:cxnLst>
    <dgm:cxn modelId="{681AEB8D-7B29-4340-B456-D4AB9F0DDE23}" type="presOf" srcId="{26E4E4B3-2599-4D51-AEB2-EAFA3A8CDB12}" destId="{1F4B8514-F759-4D8B-9795-53769379D216}" srcOrd="0" destOrd="0" presId="urn:microsoft.com/office/officeart/2008/layout/LinedList"/>
    <dgm:cxn modelId="{17F37885-34D8-4F53-9C39-5CFBF54B6706}" srcId="{1C1F627A-8350-4768-B887-38CA0CBF7ECB}" destId="{9C68E785-B78B-4163-A819-554582FD1FC7}" srcOrd="2" destOrd="0" parTransId="{64A22642-F223-42AB-AF7C-46AB9C66A021}" sibTransId="{ACFBF416-61CA-408F-B5B5-45342873D279}"/>
    <dgm:cxn modelId="{FE0759E4-4751-4FCC-A3A6-15BFB6E26994}" type="presOf" srcId="{9C68E785-B78B-4163-A819-554582FD1FC7}" destId="{19B69F63-0734-4B3F-B921-D2FE7F515B3C}" srcOrd="0" destOrd="0" presId="urn:microsoft.com/office/officeart/2008/layout/LinedList"/>
    <dgm:cxn modelId="{B0A50F8B-346E-4813-81BF-833C1310F68D}" type="presOf" srcId="{1C1F627A-8350-4768-B887-38CA0CBF7ECB}" destId="{2E0B60AB-43D3-4833-97AE-7AAAA7A98786}" srcOrd="0" destOrd="0" presId="urn:microsoft.com/office/officeart/2008/layout/LinedList"/>
    <dgm:cxn modelId="{0044AB21-C0DD-4B07-9D96-9A6A67EF4377}" srcId="{1C1F627A-8350-4768-B887-38CA0CBF7ECB}" destId="{26E4E4B3-2599-4D51-AEB2-EAFA3A8CDB12}" srcOrd="3" destOrd="0" parTransId="{BFF1E40A-B677-497C-96A2-2C6B9B0AFA73}" sibTransId="{B401AFD5-38F8-4460-A842-BDB58751105B}"/>
    <dgm:cxn modelId="{7A0FBED0-CC64-472F-8226-E29C25B24742}" type="presOf" srcId="{5BA3AB93-A777-4620-B5DE-B7E3D5C31378}" destId="{05A04135-0BF2-4594-A482-E02CA4C7CA80}" srcOrd="0" destOrd="0" presId="urn:microsoft.com/office/officeart/2008/layout/LinedList"/>
    <dgm:cxn modelId="{2AA18984-6421-44BF-8673-801B7601D268}" type="presOf" srcId="{15A492F3-49AE-40E3-B01E-593B2AF4C0AA}" destId="{957557CC-14E9-4827-91B6-CB3E9B829013}" srcOrd="0" destOrd="0" presId="urn:microsoft.com/office/officeart/2008/layout/LinedList"/>
    <dgm:cxn modelId="{D78D1857-B583-4561-8D8F-3FC4B7E72D3B}" srcId="{1C1F627A-8350-4768-B887-38CA0CBF7ECB}" destId="{5BA3AB93-A777-4620-B5DE-B7E3D5C31378}" srcOrd="1" destOrd="0" parTransId="{20C8C82C-1F51-411D-AAD7-D0B7F0CF840E}" sibTransId="{65BE7BFA-A9D0-4560-BB8B-56ABBCE53579}"/>
    <dgm:cxn modelId="{9041E28E-284C-4BDA-9754-06EA1DC96BEF}" srcId="{1C1F627A-8350-4768-B887-38CA0CBF7ECB}" destId="{15A492F3-49AE-40E3-B01E-593B2AF4C0AA}" srcOrd="0" destOrd="0" parTransId="{E9AA684D-4C71-4394-ACAB-20B6C6D41447}" sibTransId="{6F476AA9-DDB9-41E1-A1F2-98D174BD24A0}"/>
    <dgm:cxn modelId="{E10879EC-46AC-4352-BF52-A465C01FB624}" type="presParOf" srcId="{2E0B60AB-43D3-4833-97AE-7AAAA7A98786}" destId="{97D85ACB-B1F7-46CD-9082-575274448C05}" srcOrd="0" destOrd="0" presId="urn:microsoft.com/office/officeart/2008/layout/LinedList"/>
    <dgm:cxn modelId="{52521E19-21F0-4EFC-8CAA-73F1566C7E21}" type="presParOf" srcId="{2E0B60AB-43D3-4833-97AE-7AAAA7A98786}" destId="{4A60650A-5EF5-46AE-8A01-D815F5E7B3EE}" srcOrd="1" destOrd="0" presId="urn:microsoft.com/office/officeart/2008/layout/LinedList"/>
    <dgm:cxn modelId="{A60C843A-8AF4-456C-A981-A593C8798075}" type="presParOf" srcId="{4A60650A-5EF5-46AE-8A01-D815F5E7B3EE}" destId="{957557CC-14E9-4827-91B6-CB3E9B829013}" srcOrd="0" destOrd="0" presId="urn:microsoft.com/office/officeart/2008/layout/LinedList"/>
    <dgm:cxn modelId="{E768F8E8-D649-4C50-9F49-883AD8C3A0EC}" type="presParOf" srcId="{4A60650A-5EF5-46AE-8A01-D815F5E7B3EE}" destId="{3D785F70-6C01-4E07-9B6A-BF4AC1A14B55}" srcOrd="1" destOrd="0" presId="urn:microsoft.com/office/officeart/2008/layout/LinedList"/>
    <dgm:cxn modelId="{B3706F63-5CE5-40B3-A52F-A68E0345D6F3}" type="presParOf" srcId="{2E0B60AB-43D3-4833-97AE-7AAAA7A98786}" destId="{A9711E76-814F-4673-9EA4-BEC4C9EB6662}" srcOrd="2" destOrd="0" presId="urn:microsoft.com/office/officeart/2008/layout/LinedList"/>
    <dgm:cxn modelId="{322C0A83-A064-40CB-8E00-D22E08CB296C}" type="presParOf" srcId="{2E0B60AB-43D3-4833-97AE-7AAAA7A98786}" destId="{5A20CE0E-1B74-4E24-9ABB-CC607BCEB72D}" srcOrd="3" destOrd="0" presId="urn:microsoft.com/office/officeart/2008/layout/LinedList"/>
    <dgm:cxn modelId="{990E6BA3-709E-4627-A6D7-550433A52B76}" type="presParOf" srcId="{5A20CE0E-1B74-4E24-9ABB-CC607BCEB72D}" destId="{05A04135-0BF2-4594-A482-E02CA4C7CA80}" srcOrd="0" destOrd="0" presId="urn:microsoft.com/office/officeart/2008/layout/LinedList"/>
    <dgm:cxn modelId="{5EB2839C-1904-4609-9AD4-CAAAB647F9E2}" type="presParOf" srcId="{5A20CE0E-1B74-4E24-9ABB-CC607BCEB72D}" destId="{3B7CB5A2-EBF5-4AD0-B3A4-F18B825D5825}" srcOrd="1" destOrd="0" presId="urn:microsoft.com/office/officeart/2008/layout/LinedList"/>
    <dgm:cxn modelId="{D5256812-376C-4D10-8D4E-9BFF1AFFD3EC}" type="presParOf" srcId="{2E0B60AB-43D3-4833-97AE-7AAAA7A98786}" destId="{E518D2A7-4C3D-4702-B71A-3B0D59F5C28B}" srcOrd="4" destOrd="0" presId="urn:microsoft.com/office/officeart/2008/layout/LinedList"/>
    <dgm:cxn modelId="{0D7868A3-B8ED-4066-A471-E78819860C78}" type="presParOf" srcId="{2E0B60AB-43D3-4833-97AE-7AAAA7A98786}" destId="{40AF353E-4736-4484-9D96-9725A97721D7}" srcOrd="5" destOrd="0" presId="urn:microsoft.com/office/officeart/2008/layout/LinedList"/>
    <dgm:cxn modelId="{82839857-8C31-4247-A6A6-97FC2BB5B5C9}" type="presParOf" srcId="{40AF353E-4736-4484-9D96-9725A97721D7}" destId="{19B69F63-0734-4B3F-B921-D2FE7F515B3C}" srcOrd="0" destOrd="0" presId="urn:microsoft.com/office/officeart/2008/layout/LinedList"/>
    <dgm:cxn modelId="{74304403-D799-464C-BA54-2F4A4BA518E4}" type="presParOf" srcId="{40AF353E-4736-4484-9D96-9725A97721D7}" destId="{5EEF0809-72AD-42F7-88C5-4552C26E6916}" srcOrd="1" destOrd="0" presId="urn:microsoft.com/office/officeart/2008/layout/LinedList"/>
    <dgm:cxn modelId="{B363800C-D006-4221-A853-318E30EB18C0}" type="presParOf" srcId="{2E0B60AB-43D3-4833-97AE-7AAAA7A98786}" destId="{72983957-C410-4027-A211-4ACE811228C6}" srcOrd="6" destOrd="0" presId="urn:microsoft.com/office/officeart/2008/layout/LinedList"/>
    <dgm:cxn modelId="{6CD58B32-B5CB-400D-AE54-913E1FB732EB}" type="presParOf" srcId="{2E0B60AB-43D3-4833-97AE-7AAAA7A98786}" destId="{B8E824AC-8A04-40F1-8C1A-4722987746E7}" srcOrd="7" destOrd="0" presId="urn:microsoft.com/office/officeart/2008/layout/LinedList"/>
    <dgm:cxn modelId="{571C3053-4979-4846-B8EC-B40097AD2D11}" type="presParOf" srcId="{B8E824AC-8A04-40F1-8C1A-4722987746E7}" destId="{1F4B8514-F759-4D8B-9795-53769379D216}" srcOrd="0" destOrd="0" presId="urn:microsoft.com/office/officeart/2008/layout/LinedList"/>
    <dgm:cxn modelId="{87395125-1473-4CC2-8800-D38B71C8CCD9}" type="presParOf" srcId="{B8E824AC-8A04-40F1-8C1A-4722987746E7}" destId="{370DA806-8F1C-4D50-AC96-5B813F076DE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8BD7B7-2D1D-4852-A6E4-B2935E0C98CB}">
      <dsp:nvSpPr>
        <dsp:cNvPr id="0" name=""/>
        <dsp:cNvSpPr/>
      </dsp:nvSpPr>
      <dsp:spPr>
        <a:xfrm>
          <a:off x="283963" y="1001560"/>
          <a:ext cx="877113" cy="87711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DA27C08-84FC-462B-9356-E515CB550B9C}">
      <dsp:nvSpPr>
        <dsp:cNvPr id="0" name=""/>
        <dsp:cNvSpPr/>
      </dsp:nvSpPr>
      <dsp:spPr>
        <a:xfrm>
          <a:off x="470888" y="1188486"/>
          <a:ext cx="503261" cy="503261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7ADA05-F504-4382-AC41-B60F2824D138}">
      <dsp:nvSpPr>
        <dsp:cNvPr id="0" name=""/>
        <dsp:cNvSpPr/>
      </dsp:nvSpPr>
      <dsp:spPr>
        <a:xfrm>
          <a:off x="3574" y="2151873"/>
          <a:ext cx="1437890" cy="611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800" kern="1200" dirty="0"/>
            <a:t>Alerts and reminders </a:t>
          </a:r>
        </a:p>
      </dsp:txBody>
      <dsp:txXfrm>
        <a:off x="3574" y="2151873"/>
        <a:ext cx="1437890" cy="611103"/>
      </dsp:txXfrm>
    </dsp:sp>
    <dsp:sp modelId="{223B0475-B788-4EB4-B644-C84CE27FC24A}">
      <dsp:nvSpPr>
        <dsp:cNvPr id="0" name=""/>
        <dsp:cNvSpPr/>
      </dsp:nvSpPr>
      <dsp:spPr>
        <a:xfrm>
          <a:off x="1973484" y="1001560"/>
          <a:ext cx="877113" cy="87711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5A1E768-FEF1-430A-B427-E3BBA9224C16}">
      <dsp:nvSpPr>
        <dsp:cNvPr id="0" name=""/>
        <dsp:cNvSpPr/>
      </dsp:nvSpPr>
      <dsp:spPr>
        <a:xfrm>
          <a:off x="2160410" y="1188486"/>
          <a:ext cx="503261" cy="503261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16C7F0-446D-4C6C-881E-70339BFAA3CF}">
      <dsp:nvSpPr>
        <dsp:cNvPr id="0" name=""/>
        <dsp:cNvSpPr/>
      </dsp:nvSpPr>
      <dsp:spPr>
        <a:xfrm>
          <a:off x="1693095" y="2151873"/>
          <a:ext cx="1437890" cy="611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800" kern="1200" dirty="0"/>
            <a:t>Clinical guidelines</a:t>
          </a:r>
        </a:p>
      </dsp:txBody>
      <dsp:txXfrm>
        <a:off x="1693095" y="2151873"/>
        <a:ext cx="1437890" cy="611103"/>
      </dsp:txXfrm>
    </dsp:sp>
    <dsp:sp modelId="{027C3D41-DE77-4DC7-9CF2-12E0D770600E}">
      <dsp:nvSpPr>
        <dsp:cNvPr id="0" name=""/>
        <dsp:cNvSpPr/>
      </dsp:nvSpPr>
      <dsp:spPr>
        <a:xfrm>
          <a:off x="3663006" y="1001560"/>
          <a:ext cx="877113" cy="87711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4637969-1B4D-4697-9701-18A26CA40244}">
      <dsp:nvSpPr>
        <dsp:cNvPr id="0" name=""/>
        <dsp:cNvSpPr/>
      </dsp:nvSpPr>
      <dsp:spPr>
        <a:xfrm>
          <a:off x="3849931" y="1188486"/>
          <a:ext cx="503261" cy="503261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039EFF4-5F1B-460C-B39C-490E84639BEE}">
      <dsp:nvSpPr>
        <dsp:cNvPr id="0" name=""/>
        <dsp:cNvSpPr/>
      </dsp:nvSpPr>
      <dsp:spPr>
        <a:xfrm>
          <a:off x="3382617" y="2151873"/>
          <a:ext cx="1437890" cy="611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800" kern="1200" dirty="0"/>
            <a:t>Order sets </a:t>
          </a:r>
        </a:p>
      </dsp:txBody>
      <dsp:txXfrm>
        <a:off x="3382617" y="2151873"/>
        <a:ext cx="1437890" cy="611103"/>
      </dsp:txXfrm>
    </dsp:sp>
    <dsp:sp modelId="{8B482CFE-0E70-4AEA-AD0E-E6BA5CEDC602}">
      <dsp:nvSpPr>
        <dsp:cNvPr id="0" name=""/>
        <dsp:cNvSpPr/>
      </dsp:nvSpPr>
      <dsp:spPr>
        <a:xfrm>
          <a:off x="5352527" y="1001560"/>
          <a:ext cx="877113" cy="87711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CE6E40F-B703-4816-AB46-613413B9A086}">
      <dsp:nvSpPr>
        <dsp:cNvPr id="0" name=""/>
        <dsp:cNvSpPr/>
      </dsp:nvSpPr>
      <dsp:spPr>
        <a:xfrm>
          <a:off x="5539453" y="1188486"/>
          <a:ext cx="503261" cy="503261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C8380C-11D9-463E-85EA-855BDC98BD95}">
      <dsp:nvSpPr>
        <dsp:cNvPr id="0" name=""/>
        <dsp:cNvSpPr/>
      </dsp:nvSpPr>
      <dsp:spPr>
        <a:xfrm>
          <a:off x="5072138" y="2151873"/>
          <a:ext cx="1437890" cy="611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800" kern="1200" dirty="0"/>
            <a:t>Patient data reports, dashboards </a:t>
          </a:r>
        </a:p>
      </dsp:txBody>
      <dsp:txXfrm>
        <a:off x="5072138" y="2151873"/>
        <a:ext cx="1437890" cy="611103"/>
      </dsp:txXfrm>
    </dsp:sp>
    <dsp:sp modelId="{F62E163C-5A6A-4930-B578-1330A4E91743}">
      <dsp:nvSpPr>
        <dsp:cNvPr id="0" name=""/>
        <dsp:cNvSpPr/>
      </dsp:nvSpPr>
      <dsp:spPr>
        <a:xfrm>
          <a:off x="1128723" y="3122449"/>
          <a:ext cx="877113" cy="87711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3015B1B-B8DC-457F-B8F1-06C0A709C772}">
      <dsp:nvSpPr>
        <dsp:cNvPr id="0" name=""/>
        <dsp:cNvSpPr/>
      </dsp:nvSpPr>
      <dsp:spPr>
        <a:xfrm>
          <a:off x="1315649" y="3309375"/>
          <a:ext cx="503261" cy="503261"/>
        </a:xfrm>
        <a:prstGeom prst="rect">
          <a:avLst/>
        </a:prstGeom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C60986-34A8-4376-B724-4F6D7705135F}">
      <dsp:nvSpPr>
        <dsp:cNvPr id="0" name=""/>
        <dsp:cNvSpPr/>
      </dsp:nvSpPr>
      <dsp:spPr>
        <a:xfrm>
          <a:off x="660402" y="4272761"/>
          <a:ext cx="1813755" cy="611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800" kern="1200" dirty="0"/>
            <a:t>Documentation templates </a:t>
          </a:r>
        </a:p>
      </dsp:txBody>
      <dsp:txXfrm>
        <a:off x="660402" y="4272761"/>
        <a:ext cx="1813755" cy="611103"/>
      </dsp:txXfrm>
    </dsp:sp>
    <dsp:sp modelId="{B7AA5953-5AF2-42E7-94EC-EB63E8FA196A}">
      <dsp:nvSpPr>
        <dsp:cNvPr id="0" name=""/>
        <dsp:cNvSpPr/>
      </dsp:nvSpPr>
      <dsp:spPr>
        <a:xfrm>
          <a:off x="3006177" y="3122449"/>
          <a:ext cx="877113" cy="87711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6FAE251-E476-4992-82D1-D9ED508A2641}">
      <dsp:nvSpPr>
        <dsp:cNvPr id="0" name=""/>
        <dsp:cNvSpPr/>
      </dsp:nvSpPr>
      <dsp:spPr>
        <a:xfrm>
          <a:off x="3193103" y="3309375"/>
          <a:ext cx="503261" cy="503261"/>
        </a:xfrm>
        <a:prstGeom prst="rect">
          <a:avLst/>
        </a:prstGeom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E4C2D4-DD5B-40DA-9273-98C4755661EE}">
      <dsp:nvSpPr>
        <dsp:cNvPr id="0" name=""/>
        <dsp:cNvSpPr/>
      </dsp:nvSpPr>
      <dsp:spPr>
        <a:xfrm>
          <a:off x="2725788" y="4272761"/>
          <a:ext cx="1437890" cy="611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800" kern="1200" dirty="0"/>
            <a:t>Diagnostic support </a:t>
          </a:r>
        </a:p>
      </dsp:txBody>
      <dsp:txXfrm>
        <a:off x="2725788" y="4272761"/>
        <a:ext cx="1437890" cy="611103"/>
      </dsp:txXfrm>
    </dsp:sp>
    <dsp:sp modelId="{3C93B491-8189-49C1-A393-A93456B573B1}">
      <dsp:nvSpPr>
        <dsp:cNvPr id="0" name=""/>
        <dsp:cNvSpPr/>
      </dsp:nvSpPr>
      <dsp:spPr>
        <a:xfrm>
          <a:off x="4695699" y="3122449"/>
          <a:ext cx="877113" cy="87711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4A8092E-90C6-41B0-B2D3-D940A3BBE3AC}">
      <dsp:nvSpPr>
        <dsp:cNvPr id="0" name=""/>
        <dsp:cNvSpPr/>
      </dsp:nvSpPr>
      <dsp:spPr>
        <a:xfrm>
          <a:off x="4882624" y="3309375"/>
          <a:ext cx="503261" cy="503261"/>
        </a:xfrm>
        <a:prstGeom prst="rect">
          <a:avLst/>
        </a:prstGeom>
        <a:blipFill>
          <a:blip xmlns:r="http://schemas.openxmlformats.org/officeDocument/2006/relationships"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FCA8FAA-7841-4B7B-A5AE-1FBE091697E3}">
      <dsp:nvSpPr>
        <dsp:cNvPr id="0" name=""/>
        <dsp:cNvSpPr/>
      </dsp:nvSpPr>
      <dsp:spPr>
        <a:xfrm>
          <a:off x="4415310" y="4272761"/>
          <a:ext cx="1437890" cy="611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800" kern="1200" dirty="0"/>
            <a:t>Reference information</a:t>
          </a:r>
        </a:p>
      </dsp:txBody>
      <dsp:txXfrm>
        <a:off x="4415310" y="4272761"/>
        <a:ext cx="1437890" cy="61110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737231-1AA6-47D8-B580-D986EDA280B7}">
      <dsp:nvSpPr>
        <dsp:cNvPr id="0" name=""/>
        <dsp:cNvSpPr/>
      </dsp:nvSpPr>
      <dsp:spPr>
        <a:xfrm>
          <a:off x="0" y="49834"/>
          <a:ext cx="8061648" cy="7435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/>
            <a:t>Health Outcomes</a:t>
          </a:r>
        </a:p>
      </dsp:txBody>
      <dsp:txXfrm>
        <a:off x="36296" y="86130"/>
        <a:ext cx="7989056" cy="670943"/>
      </dsp:txXfrm>
    </dsp:sp>
    <dsp:sp modelId="{840734FF-70B6-4F0A-AC6B-29FC3A8DB280}">
      <dsp:nvSpPr>
        <dsp:cNvPr id="0" name=""/>
        <dsp:cNvSpPr/>
      </dsp:nvSpPr>
      <dsp:spPr>
        <a:xfrm>
          <a:off x="0" y="793369"/>
          <a:ext cx="8061648" cy="1507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5957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400" kern="1200"/>
            <a:t>11 of 15 showed improvement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400" kern="1200" dirty="0"/>
            <a:t>Decrease DVT, improved CTA testing results, reduced repeat drug interaction, radiographic detection of fracture with Ottawa ankle rules</a:t>
          </a:r>
        </a:p>
      </dsp:txBody>
      <dsp:txXfrm>
        <a:off x="0" y="793369"/>
        <a:ext cx="8061648" cy="1507994"/>
      </dsp:txXfrm>
    </dsp:sp>
    <dsp:sp modelId="{6CD48096-E6D3-479D-ACA7-22711265F861}">
      <dsp:nvSpPr>
        <dsp:cNvPr id="0" name=""/>
        <dsp:cNvSpPr/>
      </dsp:nvSpPr>
      <dsp:spPr>
        <a:xfrm>
          <a:off x="0" y="2301364"/>
          <a:ext cx="8061648" cy="743535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/>
            <a:t>Utilization and Cost Savings</a:t>
          </a:r>
        </a:p>
      </dsp:txBody>
      <dsp:txXfrm>
        <a:off x="36296" y="2337660"/>
        <a:ext cx="7989056" cy="670943"/>
      </dsp:txXfrm>
    </dsp:sp>
    <dsp:sp modelId="{01E0974F-FCA5-4B68-9205-1E47C7B0A09F}">
      <dsp:nvSpPr>
        <dsp:cNvPr id="0" name=""/>
        <dsp:cNvSpPr/>
      </dsp:nvSpPr>
      <dsp:spPr>
        <a:xfrm>
          <a:off x="0" y="3044899"/>
          <a:ext cx="8061648" cy="1187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5957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400" kern="1200"/>
            <a:t>8 of 10 improved as intended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400" kern="1200"/>
            <a:t>MRI reduction in LBP, transfusion reduction, duplicate labs, stool cultures with hospitalizations</a:t>
          </a:r>
        </a:p>
      </dsp:txBody>
      <dsp:txXfrm>
        <a:off x="0" y="3044899"/>
        <a:ext cx="8061648" cy="1187145"/>
      </dsp:txXfrm>
    </dsp:sp>
    <dsp:sp modelId="{953DB230-5807-42A7-9EC8-FC458950F6AB}">
      <dsp:nvSpPr>
        <dsp:cNvPr id="0" name=""/>
        <dsp:cNvSpPr/>
      </dsp:nvSpPr>
      <dsp:spPr>
        <a:xfrm>
          <a:off x="0" y="4232044"/>
          <a:ext cx="8061648" cy="743535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/>
            <a:t>Documentation completion</a:t>
          </a:r>
        </a:p>
      </dsp:txBody>
      <dsp:txXfrm>
        <a:off x="36296" y="4268340"/>
        <a:ext cx="7989056" cy="670943"/>
      </dsp:txXfrm>
    </dsp:sp>
    <dsp:sp modelId="{F76F5C43-F7D9-4C2A-A098-B45EAC9F9291}">
      <dsp:nvSpPr>
        <dsp:cNvPr id="0" name=""/>
        <dsp:cNvSpPr/>
      </dsp:nvSpPr>
      <dsp:spPr>
        <a:xfrm>
          <a:off x="0" y="4975579"/>
          <a:ext cx="8061648" cy="834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5957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400" kern="1200" dirty="0"/>
            <a:t>24 of 26 improvement in process measures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400" kern="1200" dirty="0"/>
            <a:t>Pain diagnosis scoring, chemotherapy documentation </a:t>
          </a:r>
        </a:p>
      </dsp:txBody>
      <dsp:txXfrm>
        <a:off x="0" y="4975579"/>
        <a:ext cx="8061648" cy="83421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18F5E2-022F-49B0-A5EA-9851BA660A5E}">
      <dsp:nvSpPr>
        <dsp:cNvPr id="0" name=""/>
        <dsp:cNvSpPr/>
      </dsp:nvSpPr>
      <dsp:spPr>
        <a:xfrm>
          <a:off x="0" y="329992"/>
          <a:ext cx="6492875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4626C0-AB8D-40F2-98D1-C07E53AD1B4E}">
      <dsp:nvSpPr>
        <dsp:cNvPr id="0" name=""/>
        <dsp:cNvSpPr/>
      </dsp:nvSpPr>
      <dsp:spPr>
        <a:xfrm>
          <a:off x="324643" y="79072"/>
          <a:ext cx="4545012" cy="5018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11 of 32 studies reported</a:t>
          </a:r>
        </a:p>
      </dsp:txBody>
      <dsp:txXfrm>
        <a:off x="349141" y="103570"/>
        <a:ext cx="4496016" cy="452844"/>
      </dsp:txXfrm>
    </dsp:sp>
    <dsp:sp modelId="{556ECBBD-4232-405E-875F-C644216B7FD5}">
      <dsp:nvSpPr>
        <dsp:cNvPr id="0" name=""/>
        <dsp:cNvSpPr/>
      </dsp:nvSpPr>
      <dsp:spPr>
        <a:xfrm>
          <a:off x="0" y="1101112"/>
          <a:ext cx="6492875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1BD3B8-66DB-48B1-8333-FA78DD616B38}">
      <dsp:nvSpPr>
        <dsp:cNvPr id="0" name=""/>
        <dsp:cNvSpPr/>
      </dsp:nvSpPr>
      <dsp:spPr>
        <a:xfrm>
          <a:off x="324643" y="850192"/>
          <a:ext cx="4545012" cy="50184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3 stated no issues, but did not evaluate</a:t>
          </a:r>
        </a:p>
      </dsp:txBody>
      <dsp:txXfrm>
        <a:off x="349141" y="874690"/>
        <a:ext cx="4496016" cy="452844"/>
      </dsp:txXfrm>
    </dsp:sp>
    <dsp:sp modelId="{C8BA90FE-62CE-4097-A203-C0CF65A9B619}">
      <dsp:nvSpPr>
        <dsp:cNvPr id="0" name=""/>
        <dsp:cNvSpPr/>
      </dsp:nvSpPr>
      <dsp:spPr>
        <a:xfrm>
          <a:off x="0" y="1872232"/>
          <a:ext cx="6492875" cy="9906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19" tIns="354076" rIns="503919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/>
            <a:t>4 delays in medication delivery – study stopped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/>
            <a:t>No increase in bleeding from VTE hard-stop</a:t>
          </a:r>
        </a:p>
      </dsp:txBody>
      <dsp:txXfrm>
        <a:off x="0" y="1872232"/>
        <a:ext cx="6492875" cy="990675"/>
      </dsp:txXfrm>
    </dsp:sp>
    <dsp:sp modelId="{21248C08-89C4-4136-ACDF-0B9CC15546C7}">
      <dsp:nvSpPr>
        <dsp:cNvPr id="0" name=""/>
        <dsp:cNvSpPr/>
      </dsp:nvSpPr>
      <dsp:spPr>
        <a:xfrm>
          <a:off x="324643" y="1621312"/>
          <a:ext cx="4545012" cy="50184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Only 2 studies specifically tested</a:t>
          </a:r>
        </a:p>
      </dsp:txBody>
      <dsp:txXfrm>
        <a:off x="349141" y="1645810"/>
        <a:ext cx="4496016" cy="452844"/>
      </dsp:txXfrm>
    </dsp:sp>
    <dsp:sp modelId="{1408AD0D-E4D6-471F-88B3-6066C307ECDD}">
      <dsp:nvSpPr>
        <dsp:cNvPr id="0" name=""/>
        <dsp:cNvSpPr/>
      </dsp:nvSpPr>
      <dsp:spPr>
        <a:xfrm>
          <a:off x="0" y="3205627"/>
          <a:ext cx="6492875" cy="1820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19" tIns="354076" rIns="503919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/>
            <a:t>Increase in alerts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/>
            <a:t>Shift in care (specialty increase in MRI compared to PCM)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/>
            <a:t>Glycemic control improvement (not ordering metformin instead of recommending insulin)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/>
            <a:t>Decrease in + stool cultures </a:t>
          </a:r>
        </a:p>
      </dsp:txBody>
      <dsp:txXfrm>
        <a:off x="0" y="3205627"/>
        <a:ext cx="6492875" cy="1820700"/>
      </dsp:txXfrm>
    </dsp:sp>
    <dsp:sp modelId="{BEFEB6EB-9090-4FA2-8103-6EA4C34112FD}">
      <dsp:nvSpPr>
        <dsp:cNvPr id="0" name=""/>
        <dsp:cNvSpPr/>
      </dsp:nvSpPr>
      <dsp:spPr>
        <a:xfrm>
          <a:off x="324643" y="2954707"/>
          <a:ext cx="4545012" cy="5018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5 studies noted other changes</a:t>
          </a:r>
        </a:p>
      </dsp:txBody>
      <dsp:txXfrm>
        <a:off x="349141" y="2979205"/>
        <a:ext cx="4496016" cy="45284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C18143-53DD-4F5F-B7D6-3C9B0F5C9AEF}">
      <dsp:nvSpPr>
        <dsp:cNvPr id="0" name=""/>
        <dsp:cNvSpPr/>
      </dsp:nvSpPr>
      <dsp:spPr>
        <a:xfrm>
          <a:off x="393" y="159438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403E782-7B4B-41C6-B28D-C966F85ABF52}">
      <dsp:nvSpPr>
        <dsp:cNvPr id="0" name=""/>
        <dsp:cNvSpPr/>
      </dsp:nvSpPr>
      <dsp:spPr>
        <a:xfrm>
          <a:off x="393" y="1431396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US" sz="1900" kern="1200"/>
            <a:t>4 reported broad acceptance</a:t>
          </a:r>
        </a:p>
      </dsp:txBody>
      <dsp:txXfrm>
        <a:off x="393" y="1431396"/>
        <a:ext cx="3138750" cy="470812"/>
      </dsp:txXfrm>
    </dsp:sp>
    <dsp:sp modelId="{CBFA4622-3DFD-42BC-B537-A4BE41EC3654}">
      <dsp:nvSpPr>
        <dsp:cNvPr id="0" name=""/>
        <dsp:cNvSpPr/>
      </dsp:nvSpPr>
      <dsp:spPr>
        <a:xfrm>
          <a:off x="393" y="1982858"/>
          <a:ext cx="3138750" cy="22090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User engagement 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Rapid response to feedback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Multiple iterations</a:t>
          </a:r>
        </a:p>
      </dsp:txBody>
      <dsp:txXfrm>
        <a:off x="393" y="1982858"/>
        <a:ext cx="3138750" cy="2209041"/>
      </dsp:txXfrm>
    </dsp:sp>
    <dsp:sp modelId="{0AA9E0EB-9E35-41A8-B4AC-272FBCBC6E20}">
      <dsp:nvSpPr>
        <dsp:cNvPr id="0" name=""/>
        <dsp:cNvSpPr/>
      </dsp:nvSpPr>
      <dsp:spPr>
        <a:xfrm>
          <a:off x="3688425" y="159438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EDECA50-EDF7-4D61-84A6-FA36C36909A5}">
      <dsp:nvSpPr>
        <dsp:cNvPr id="0" name=""/>
        <dsp:cNvSpPr/>
      </dsp:nvSpPr>
      <dsp:spPr>
        <a:xfrm>
          <a:off x="3688425" y="1431396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US" sz="1900" kern="1200"/>
            <a:t>3 reported well accepted</a:t>
          </a:r>
        </a:p>
      </dsp:txBody>
      <dsp:txXfrm>
        <a:off x="3688425" y="1431396"/>
        <a:ext cx="3138750" cy="470812"/>
      </dsp:txXfrm>
    </dsp:sp>
    <dsp:sp modelId="{B3F65457-02B6-44F9-979E-FD9D807BE4C6}">
      <dsp:nvSpPr>
        <dsp:cNvPr id="0" name=""/>
        <dsp:cNvSpPr/>
      </dsp:nvSpPr>
      <dsp:spPr>
        <a:xfrm>
          <a:off x="3688425" y="1982858"/>
          <a:ext cx="3138750" cy="22090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Low-frequency of hard-stops</a:t>
          </a:r>
        </a:p>
      </dsp:txBody>
      <dsp:txXfrm>
        <a:off x="3688425" y="1982858"/>
        <a:ext cx="3138750" cy="2209041"/>
      </dsp:txXfrm>
    </dsp:sp>
    <dsp:sp modelId="{1C63AD61-8EBF-4E86-9B94-456E05BC246C}">
      <dsp:nvSpPr>
        <dsp:cNvPr id="0" name=""/>
        <dsp:cNvSpPr/>
      </dsp:nvSpPr>
      <dsp:spPr>
        <a:xfrm>
          <a:off x="7376456" y="159438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79B2DF2-4687-4998-B05A-6CC6A9328423}">
      <dsp:nvSpPr>
        <dsp:cNvPr id="0" name=""/>
        <dsp:cNvSpPr/>
      </dsp:nvSpPr>
      <dsp:spPr>
        <a:xfrm>
          <a:off x="7376456" y="1431396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US" sz="1900" kern="1200"/>
            <a:t>3 reported poor user reception</a:t>
          </a:r>
        </a:p>
      </dsp:txBody>
      <dsp:txXfrm>
        <a:off x="7376456" y="1431396"/>
        <a:ext cx="3138750" cy="470812"/>
      </dsp:txXfrm>
    </dsp:sp>
    <dsp:sp modelId="{EDD8A7EF-D429-4F64-9D6B-90F077F8F292}">
      <dsp:nvSpPr>
        <dsp:cNvPr id="0" name=""/>
        <dsp:cNvSpPr/>
      </dsp:nvSpPr>
      <dsp:spPr>
        <a:xfrm>
          <a:off x="7376456" y="1982858"/>
          <a:ext cx="3138750" cy="22090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Users responded by avoiding using the workflow with hard-stops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Suspected false input to satisfy workflow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“inaccurate and contradictory clinical documentation to limit time spent in the tool”</a:t>
          </a:r>
        </a:p>
      </dsp:txBody>
      <dsp:txXfrm>
        <a:off x="7376456" y="1982858"/>
        <a:ext cx="3138750" cy="220904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F33B11-3214-45BA-B16C-766A03812EFA}">
      <dsp:nvSpPr>
        <dsp:cNvPr id="0" name=""/>
        <dsp:cNvSpPr/>
      </dsp:nvSpPr>
      <dsp:spPr>
        <a:xfrm rot="5400000">
          <a:off x="3757037" y="-1252579"/>
          <a:ext cx="1316235" cy="41554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/>
            <a:t>80% (8 of 10) showed improvement in the desired healthcare delivery outcome such as lab or imaging costs or ordering rate</a:t>
          </a:r>
        </a:p>
      </dsp:txBody>
      <dsp:txXfrm rot="-5400000">
        <a:off x="2337435" y="231276"/>
        <a:ext cx="4091187" cy="1187729"/>
      </dsp:txXfrm>
    </dsp:sp>
    <dsp:sp modelId="{5E96F4E9-5AD2-45C5-94E7-04CD7DA249F0}">
      <dsp:nvSpPr>
        <dsp:cNvPr id="0" name=""/>
        <dsp:cNvSpPr/>
      </dsp:nvSpPr>
      <dsp:spPr>
        <a:xfrm>
          <a:off x="0" y="2492"/>
          <a:ext cx="2337435" cy="16452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/>
            <a:t>hard-stop CDS alerts were associated with the desired improvements in process measures </a:t>
          </a:r>
        </a:p>
      </dsp:txBody>
      <dsp:txXfrm>
        <a:off x="80317" y="82809"/>
        <a:ext cx="2176801" cy="1484660"/>
      </dsp:txXfrm>
    </dsp:sp>
    <dsp:sp modelId="{6D7C70D7-3CD2-4D49-BA9F-AA257F9407EA}">
      <dsp:nvSpPr>
        <dsp:cNvPr id="0" name=""/>
        <dsp:cNvSpPr/>
      </dsp:nvSpPr>
      <dsp:spPr>
        <a:xfrm rot="5400000">
          <a:off x="3757037" y="474979"/>
          <a:ext cx="1316235" cy="41554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/>
            <a:t>50% (4 of 8) showed improvement in patient health outcomes such as detection of pulmonary embolisms common</a:t>
          </a:r>
        </a:p>
      </dsp:txBody>
      <dsp:txXfrm rot="-5400000">
        <a:off x="2337435" y="1958835"/>
        <a:ext cx="4091187" cy="1187729"/>
      </dsp:txXfrm>
    </dsp:sp>
    <dsp:sp modelId="{2070BF92-BE2D-4C0F-AF70-25CD71FFAC46}">
      <dsp:nvSpPr>
        <dsp:cNvPr id="0" name=""/>
        <dsp:cNvSpPr/>
      </dsp:nvSpPr>
      <dsp:spPr>
        <a:xfrm>
          <a:off x="0" y="1730052"/>
          <a:ext cx="2337435" cy="16452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/>
            <a:t>improvement in patient health outcomes or healthcare delivery outcomes was less common</a:t>
          </a:r>
        </a:p>
      </dsp:txBody>
      <dsp:txXfrm>
        <a:off x="80317" y="1810369"/>
        <a:ext cx="2176801" cy="1484660"/>
      </dsp:txXfrm>
    </dsp:sp>
    <dsp:sp modelId="{ABA2276B-8944-47FB-B564-8A26B6755A17}">
      <dsp:nvSpPr>
        <dsp:cNvPr id="0" name=""/>
        <dsp:cNvSpPr/>
      </dsp:nvSpPr>
      <dsp:spPr>
        <a:xfrm>
          <a:off x="0" y="3457612"/>
          <a:ext cx="2337435" cy="16452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/>
            <a:t>hard-stop alerts appear to be a useful tool in improving healthcare delivery outcomes, but no conclusion can be made about their efficacy in improving patient health outcomes</a:t>
          </a:r>
        </a:p>
      </dsp:txBody>
      <dsp:txXfrm>
        <a:off x="80317" y="3537929"/>
        <a:ext cx="2176801" cy="148466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E7FD16-8B92-41BD-9AF9-7A8C3987F6C7}">
      <dsp:nvSpPr>
        <dsp:cNvPr id="0" name=""/>
        <dsp:cNvSpPr/>
      </dsp:nvSpPr>
      <dsp:spPr>
        <a:xfrm>
          <a:off x="0" y="606969"/>
          <a:ext cx="10515600" cy="71954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/>
            <a:t>unintended consequences do occur in association with hard stops</a:t>
          </a:r>
        </a:p>
      </dsp:txBody>
      <dsp:txXfrm>
        <a:off x="35125" y="642094"/>
        <a:ext cx="10445350" cy="649299"/>
      </dsp:txXfrm>
    </dsp:sp>
    <dsp:sp modelId="{82738750-58B3-4CF9-AA3E-90291F8F2DC9}">
      <dsp:nvSpPr>
        <dsp:cNvPr id="0" name=""/>
        <dsp:cNvSpPr/>
      </dsp:nvSpPr>
      <dsp:spPr>
        <a:xfrm>
          <a:off x="0" y="1412919"/>
          <a:ext cx="10515600" cy="719549"/>
        </a:xfrm>
        <a:prstGeom prst="roundRect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/>
            <a:t>positive or negative</a:t>
          </a:r>
        </a:p>
      </dsp:txBody>
      <dsp:txXfrm>
        <a:off x="35125" y="1448044"/>
        <a:ext cx="10445350" cy="649299"/>
      </dsp:txXfrm>
    </dsp:sp>
    <dsp:sp modelId="{8EFC3FBF-B4A3-42F9-8B46-F151487A88CC}">
      <dsp:nvSpPr>
        <dsp:cNvPr id="0" name=""/>
        <dsp:cNvSpPr/>
      </dsp:nvSpPr>
      <dsp:spPr>
        <a:xfrm>
          <a:off x="0" y="2218869"/>
          <a:ext cx="10515600" cy="719549"/>
        </a:xfrm>
        <a:prstGeom prst="roundRect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/>
            <a:t>minor or profound</a:t>
          </a:r>
        </a:p>
      </dsp:txBody>
      <dsp:txXfrm>
        <a:off x="35125" y="2253994"/>
        <a:ext cx="10445350" cy="649299"/>
      </dsp:txXfrm>
    </dsp:sp>
    <dsp:sp modelId="{A720356D-F994-4085-A2CD-EDB2AAD9EDDD}">
      <dsp:nvSpPr>
        <dsp:cNvPr id="0" name=""/>
        <dsp:cNvSpPr/>
      </dsp:nvSpPr>
      <dsp:spPr>
        <a:xfrm>
          <a:off x="0" y="3024819"/>
          <a:ext cx="10515600" cy="719549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/>
            <a:t>limited number of studies that systematically evaluated this area</a:t>
          </a:r>
        </a:p>
      </dsp:txBody>
      <dsp:txXfrm>
        <a:off x="35125" y="3059944"/>
        <a:ext cx="10445350" cy="64929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CF4D63-DFA1-4290-B0E4-578AE89C3F26}">
      <dsp:nvSpPr>
        <dsp:cNvPr id="0" name=""/>
        <dsp:cNvSpPr/>
      </dsp:nvSpPr>
      <dsp:spPr>
        <a:xfrm>
          <a:off x="130938" y="1393"/>
          <a:ext cx="4224635" cy="26826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58ACC61-D9FF-47A3-8E80-1EE65B93639D}">
      <dsp:nvSpPr>
        <dsp:cNvPr id="0" name=""/>
        <dsp:cNvSpPr/>
      </dsp:nvSpPr>
      <dsp:spPr>
        <a:xfrm>
          <a:off x="600342" y="447327"/>
          <a:ext cx="4224635" cy="268264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/>
            <a:t>hardstop alerts appear to be superior to soft-stop alerts in achieving the desired process outcomes</a:t>
          </a:r>
        </a:p>
      </dsp:txBody>
      <dsp:txXfrm>
        <a:off x="678914" y="525899"/>
        <a:ext cx="4067491" cy="2525499"/>
      </dsp:txXfrm>
    </dsp:sp>
    <dsp:sp modelId="{D2F09B23-AED6-4A1C-9F16-7D64ACE1D9B4}">
      <dsp:nvSpPr>
        <dsp:cNvPr id="0" name=""/>
        <dsp:cNvSpPr/>
      </dsp:nvSpPr>
      <dsp:spPr>
        <a:xfrm>
          <a:off x="5294381" y="1393"/>
          <a:ext cx="4224635" cy="26826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784357-4A54-42E3-9B46-38CE418C9857}">
      <dsp:nvSpPr>
        <dsp:cNvPr id="0" name=""/>
        <dsp:cNvSpPr/>
      </dsp:nvSpPr>
      <dsp:spPr>
        <a:xfrm>
          <a:off x="5763785" y="447327"/>
          <a:ext cx="4224635" cy="268264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/>
            <a:t>No other conclusions from  patient health, healthcare delivery outcomes, and unintended consequences</a:t>
          </a:r>
        </a:p>
      </dsp:txBody>
      <dsp:txXfrm>
        <a:off x="5842357" y="525899"/>
        <a:ext cx="4067491" cy="252549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35F497-7E0E-4EBD-9727-3241D42C0625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18D9E52-5C7D-4590-9AAE-DDA9FD4D957A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9612467-24D4-4808-970A-93E9637CE09F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lvl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clearly defined: patient health outcomes, healthcare delivery outcomes, adverse events, and user experience</a:t>
          </a:r>
        </a:p>
      </dsp:txBody>
      <dsp:txXfrm>
        <a:off x="1429899" y="2442"/>
        <a:ext cx="5083704" cy="1238008"/>
      </dsp:txXfrm>
    </dsp:sp>
    <dsp:sp modelId="{78CD4560-7EC2-4948-A6CC-7CAC6004B0E6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bg2">
            <a:lumMod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293B9D5-AB27-41BA-A440-B99D44737142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7DA9E9-FFBE-449D-8FE6-555F7AD63F29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lvl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include sufficient technical details to allow for replication elsewhere (</a:t>
          </a:r>
          <a:r>
            <a:rPr lang="en-US" sz="2000" kern="1200" dirty="0" err="1"/>
            <a:t>esp</a:t>
          </a:r>
          <a:r>
            <a:rPr lang="en-US" sz="2000" kern="1200" dirty="0"/>
            <a:t> screenshots)</a:t>
          </a:r>
        </a:p>
      </dsp:txBody>
      <dsp:txXfrm>
        <a:off x="1429899" y="1549953"/>
        <a:ext cx="5083704" cy="1238008"/>
      </dsp:txXfrm>
    </dsp:sp>
    <dsp:sp modelId="{8EA371A8-DF36-4CF8-9C58-27284D063F4D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EAE1B11-7B0C-48D4-B86D-49FE84FF2B42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19B649E-644D-49FE-8603-D0C67DC0B7A0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lvl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RTCs over Pre/Post would be preferred</a:t>
          </a:r>
        </a:p>
      </dsp:txBody>
      <dsp:txXfrm>
        <a:off x="1429899" y="3097464"/>
        <a:ext cx="5083704" cy="1238008"/>
      </dsp:txXfrm>
    </dsp:sp>
    <dsp:sp modelId="{7A536E89-7C3C-4B2F-A934-EDD3644A14B1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C57C8C2-F483-4E38-9FA9-817751EC4DFD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0E4298-40AD-4996-AB62-66544DDA8AB0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lvl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Followed over longer period of time</a:t>
          </a:r>
        </a:p>
      </dsp:txBody>
      <dsp:txXfrm>
        <a:off x="1429899" y="4644974"/>
        <a:ext cx="5083704" cy="123800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31236-A463-47BC-ABAD-AB70997F8670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8F49A1E-DA84-4C37-91BD-1C1DFDF22FF6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F3C385-E329-4215-8F81-4B551AD0E3D4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lack of sufficient high-quality studies </a:t>
          </a:r>
        </a:p>
      </dsp:txBody>
      <dsp:txXfrm>
        <a:off x="1834517" y="469890"/>
        <a:ext cx="3148942" cy="1335915"/>
      </dsp:txXfrm>
    </dsp:sp>
    <dsp:sp modelId="{18EDBD8E-8139-4E02-862C-C35A56FD304B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5376A9E-825B-4892-80EA-B4229EEDD6C7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887B3F6-5C65-4004-918E-8C2A50705EA5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No heterogeneity in the design and setting of the alerts </a:t>
          </a:r>
        </a:p>
      </dsp:txBody>
      <dsp:txXfrm>
        <a:off x="7154322" y="469890"/>
        <a:ext cx="3148942" cy="1335915"/>
      </dsp:txXfrm>
    </dsp:sp>
    <dsp:sp modelId="{09BDC15D-837B-4332-988B-8F6A6EAA1628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F925C62-BD7E-4237-8A53-3A3BC5A76D4F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6272983-465C-4674-AE48-A25F1CAB0E0D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strength of the conclusions and generalizability</a:t>
          </a:r>
        </a:p>
      </dsp:txBody>
      <dsp:txXfrm>
        <a:off x="1834517" y="2545532"/>
        <a:ext cx="3148942" cy="1335915"/>
      </dsp:txXfrm>
    </dsp:sp>
    <dsp:sp modelId="{A61120EF-08F7-4B93-AA06-7E2BBF8E5964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E82B99D-8864-418E-A910-882DDA68BDE8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D8D44D-1593-44F8-BCE3-FF69F6E30F64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existence of significant publication bias, alerts with positive results are likely to be published</a:t>
          </a:r>
        </a:p>
      </dsp:txBody>
      <dsp:txXfrm>
        <a:off x="7154322" y="2545532"/>
        <a:ext cx="3148942" cy="1335915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4B27DA-223B-4D5B-A1A5-CFE049547D80}">
      <dsp:nvSpPr>
        <dsp:cNvPr id="0" name=""/>
        <dsp:cNvSpPr/>
      </dsp:nvSpPr>
      <dsp:spPr>
        <a:xfrm>
          <a:off x="3557" y="1169847"/>
          <a:ext cx="645257" cy="645257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370634-0C31-4670-938F-99F1425AA9ED}">
      <dsp:nvSpPr>
        <dsp:cNvPr id="0" name=""/>
        <dsp:cNvSpPr/>
      </dsp:nvSpPr>
      <dsp:spPr>
        <a:xfrm>
          <a:off x="3557" y="1901605"/>
          <a:ext cx="1843593" cy="397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US" sz="1400" kern="1200"/>
            <a:t>the right information</a:t>
          </a:r>
        </a:p>
      </dsp:txBody>
      <dsp:txXfrm>
        <a:off x="3557" y="1901605"/>
        <a:ext cx="1843593" cy="397524"/>
      </dsp:txXfrm>
    </dsp:sp>
    <dsp:sp modelId="{3B6262B6-AB19-4E2C-8B24-7C526328F745}">
      <dsp:nvSpPr>
        <dsp:cNvPr id="0" name=""/>
        <dsp:cNvSpPr/>
      </dsp:nvSpPr>
      <dsp:spPr>
        <a:xfrm>
          <a:off x="3557" y="2339363"/>
          <a:ext cx="1843593" cy="8421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/>
            <a:t>evidence-based guidance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/>
            <a:t>response to clinical need</a:t>
          </a:r>
        </a:p>
      </dsp:txBody>
      <dsp:txXfrm>
        <a:off x="3557" y="2339363"/>
        <a:ext cx="1843593" cy="842127"/>
      </dsp:txXfrm>
    </dsp:sp>
    <dsp:sp modelId="{6218F9D3-27B8-45D7-9931-179D18132C74}">
      <dsp:nvSpPr>
        <dsp:cNvPr id="0" name=""/>
        <dsp:cNvSpPr/>
      </dsp:nvSpPr>
      <dsp:spPr>
        <a:xfrm>
          <a:off x="2169780" y="1169847"/>
          <a:ext cx="645257" cy="645257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5167FA6-704D-43D9-BCC0-FFB25A7CD158}">
      <dsp:nvSpPr>
        <dsp:cNvPr id="0" name=""/>
        <dsp:cNvSpPr/>
      </dsp:nvSpPr>
      <dsp:spPr>
        <a:xfrm>
          <a:off x="2169780" y="1901605"/>
          <a:ext cx="1843593" cy="397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US" sz="1400" kern="1200" dirty="0"/>
            <a:t>to the right people</a:t>
          </a:r>
        </a:p>
      </dsp:txBody>
      <dsp:txXfrm>
        <a:off x="2169780" y="1901605"/>
        <a:ext cx="1843593" cy="397524"/>
      </dsp:txXfrm>
    </dsp:sp>
    <dsp:sp modelId="{63E77714-E602-4C01-A251-648AE27858FA}">
      <dsp:nvSpPr>
        <dsp:cNvPr id="0" name=""/>
        <dsp:cNvSpPr/>
      </dsp:nvSpPr>
      <dsp:spPr>
        <a:xfrm>
          <a:off x="2169780" y="2339363"/>
          <a:ext cx="1843593" cy="8421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/>
            <a:t>entire care team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/>
            <a:t>including the patient</a:t>
          </a:r>
        </a:p>
      </dsp:txBody>
      <dsp:txXfrm>
        <a:off x="2169780" y="2339363"/>
        <a:ext cx="1843593" cy="842127"/>
      </dsp:txXfrm>
    </dsp:sp>
    <dsp:sp modelId="{28921E9D-BFC6-4AAC-B937-BE01663664DD}">
      <dsp:nvSpPr>
        <dsp:cNvPr id="0" name=""/>
        <dsp:cNvSpPr/>
      </dsp:nvSpPr>
      <dsp:spPr>
        <a:xfrm>
          <a:off x="4336003" y="1169847"/>
          <a:ext cx="645257" cy="645257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7E9083D-0F43-498C-8F14-C2423DC0D9F2}">
      <dsp:nvSpPr>
        <dsp:cNvPr id="0" name=""/>
        <dsp:cNvSpPr/>
      </dsp:nvSpPr>
      <dsp:spPr>
        <a:xfrm>
          <a:off x="4336003" y="1901605"/>
          <a:ext cx="1843593" cy="397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US" sz="1400" kern="1200"/>
            <a:t>through the right channels </a:t>
          </a:r>
        </a:p>
      </dsp:txBody>
      <dsp:txXfrm>
        <a:off x="4336003" y="1901605"/>
        <a:ext cx="1843593" cy="397524"/>
      </dsp:txXfrm>
    </dsp:sp>
    <dsp:sp modelId="{2B7E2547-4EA9-498F-92F3-80F54DC39AF0}">
      <dsp:nvSpPr>
        <dsp:cNvPr id="0" name=""/>
        <dsp:cNvSpPr/>
      </dsp:nvSpPr>
      <dsp:spPr>
        <a:xfrm>
          <a:off x="4336003" y="2339363"/>
          <a:ext cx="1843593" cy="8421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/>
            <a:t>EHR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/>
            <a:t>mobile device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/>
            <a:t>patient portal</a:t>
          </a:r>
        </a:p>
      </dsp:txBody>
      <dsp:txXfrm>
        <a:off x="4336003" y="2339363"/>
        <a:ext cx="1843593" cy="842127"/>
      </dsp:txXfrm>
    </dsp:sp>
    <dsp:sp modelId="{A37EE31C-7BEE-43BE-A44D-E50737BB1029}">
      <dsp:nvSpPr>
        <dsp:cNvPr id="0" name=""/>
        <dsp:cNvSpPr/>
      </dsp:nvSpPr>
      <dsp:spPr>
        <a:xfrm>
          <a:off x="6502225" y="1169847"/>
          <a:ext cx="645257" cy="645257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32AF2F4-D84E-429E-B6FB-E48A97699F66}">
      <dsp:nvSpPr>
        <dsp:cNvPr id="0" name=""/>
        <dsp:cNvSpPr/>
      </dsp:nvSpPr>
      <dsp:spPr>
        <a:xfrm>
          <a:off x="6502225" y="1901605"/>
          <a:ext cx="1843593" cy="397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US" sz="1400" kern="1200"/>
            <a:t>in the right intervention formats </a:t>
          </a:r>
        </a:p>
      </dsp:txBody>
      <dsp:txXfrm>
        <a:off x="6502225" y="1901605"/>
        <a:ext cx="1843593" cy="397524"/>
      </dsp:txXfrm>
    </dsp:sp>
    <dsp:sp modelId="{C778D5BC-7ACB-4CC0-96BE-7CFC257AEFF2}">
      <dsp:nvSpPr>
        <dsp:cNvPr id="0" name=""/>
        <dsp:cNvSpPr/>
      </dsp:nvSpPr>
      <dsp:spPr>
        <a:xfrm>
          <a:off x="6502225" y="2339363"/>
          <a:ext cx="1843593" cy="8421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/>
            <a:t>order sets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/>
            <a:t>flow-sheets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/>
            <a:t>Dashboards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/>
            <a:t>patient lists</a:t>
          </a:r>
        </a:p>
      </dsp:txBody>
      <dsp:txXfrm>
        <a:off x="6502225" y="2339363"/>
        <a:ext cx="1843593" cy="842127"/>
      </dsp:txXfrm>
    </dsp:sp>
    <dsp:sp modelId="{0F851EB6-62E1-40A0-9EA5-EAB9C467AC31}">
      <dsp:nvSpPr>
        <dsp:cNvPr id="0" name=""/>
        <dsp:cNvSpPr/>
      </dsp:nvSpPr>
      <dsp:spPr>
        <a:xfrm>
          <a:off x="8668448" y="1169847"/>
          <a:ext cx="645257" cy="645257"/>
        </a:xfrm>
        <a:prstGeom prst="rect">
          <a:avLst/>
        </a:prstGeom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171586-C471-4CAC-97F1-D6D986665E9D}">
      <dsp:nvSpPr>
        <dsp:cNvPr id="0" name=""/>
        <dsp:cNvSpPr/>
      </dsp:nvSpPr>
      <dsp:spPr>
        <a:xfrm>
          <a:off x="8668448" y="1901605"/>
          <a:ext cx="1843593" cy="397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US" sz="1400" kern="1200"/>
            <a:t>at the right points in workflow </a:t>
          </a:r>
        </a:p>
      </dsp:txBody>
      <dsp:txXfrm>
        <a:off x="8668448" y="1901605"/>
        <a:ext cx="1843593" cy="397524"/>
      </dsp:txXfrm>
    </dsp:sp>
    <dsp:sp modelId="{BA1056EB-FFBB-4F73-820C-F07E9A1D3548}">
      <dsp:nvSpPr>
        <dsp:cNvPr id="0" name=""/>
        <dsp:cNvSpPr/>
      </dsp:nvSpPr>
      <dsp:spPr>
        <a:xfrm>
          <a:off x="8668448" y="2339363"/>
          <a:ext cx="1843593" cy="8421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/>
            <a:t>decision making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/>
            <a:t>action</a:t>
          </a:r>
        </a:p>
      </dsp:txBody>
      <dsp:txXfrm>
        <a:off x="8668448" y="2339363"/>
        <a:ext cx="1843593" cy="84212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F3168B-01F1-42E0-A48C-A6CD9B5C7310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0351DB-50FA-432A-AC8D-07D8FAFA43C2}">
      <dsp:nvSpPr>
        <dsp:cNvPr id="0" name=""/>
        <dsp:cNvSpPr/>
      </dsp:nvSpPr>
      <dsp:spPr>
        <a:xfrm>
          <a:off x="0" y="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/>
            <a:t>Alert evaluation framework </a:t>
          </a:r>
        </a:p>
      </dsp:txBody>
      <dsp:txXfrm>
        <a:off x="0" y="0"/>
        <a:ext cx="6492875" cy="1276350"/>
      </dsp:txXfrm>
    </dsp:sp>
    <dsp:sp modelId="{D52755C3-1EA6-4DA4-82B1-49E69CE06BD3}">
      <dsp:nvSpPr>
        <dsp:cNvPr id="0" name=""/>
        <dsp:cNvSpPr/>
      </dsp:nvSpPr>
      <dsp:spPr>
        <a:xfrm>
          <a:off x="0" y="1276350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11F0C1-A657-4BEA-8880-9A8DEA033B99}">
      <dsp:nvSpPr>
        <dsp:cNvPr id="0" name=""/>
        <dsp:cNvSpPr/>
      </dsp:nvSpPr>
      <dsp:spPr>
        <a:xfrm>
          <a:off x="0" y="12763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/>
            <a:t>Monitoring and Evaluation Process</a:t>
          </a:r>
        </a:p>
      </dsp:txBody>
      <dsp:txXfrm>
        <a:off x="0" y="1276350"/>
        <a:ext cx="6492875" cy="1276350"/>
      </dsp:txXfrm>
    </dsp:sp>
    <dsp:sp modelId="{BA5D4FBA-08CE-4A30-ADD1-ECB5BB8ADB8B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69BA04-B712-43E2-A2EC-BC4514CF30C9}">
      <dsp:nvSpPr>
        <dsp:cNvPr id="0" name=""/>
        <dsp:cNvSpPr/>
      </dsp:nvSpPr>
      <dsp:spPr>
        <a:xfrm>
          <a:off x="0" y="255270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/>
            <a:t>Responsiveness</a:t>
          </a:r>
        </a:p>
      </dsp:txBody>
      <dsp:txXfrm>
        <a:off x="0" y="2552700"/>
        <a:ext cx="6492875" cy="1276350"/>
      </dsp:txXfrm>
    </dsp:sp>
    <dsp:sp modelId="{682DDA9B-6AEB-4667-A433-06DF4695785F}">
      <dsp:nvSpPr>
        <dsp:cNvPr id="0" name=""/>
        <dsp:cNvSpPr/>
      </dsp:nvSpPr>
      <dsp:spPr>
        <a:xfrm>
          <a:off x="0" y="3829050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DFE5F4-A572-44CB-ABCC-ACADB0CB5A6F}">
      <dsp:nvSpPr>
        <dsp:cNvPr id="0" name=""/>
        <dsp:cNvSpPr/>
      </dsp:nvSpPr>
      <dsp:spPr>
        <a:xfrm>
          <a:off x="0" y="38290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>
              <a:hlinkClick xmlns:r="http://schemas.openxmlformats.org/officeDocument/2006/relationships" r:id="rId1"/>
            </a:rPr>
            <a:t>http://www.leapfroggroup.org/survey-materials/get-started</a:t>
          </a:r>
          <a:endParaRPr lang="en-US" sz="3100" kern="1200"/>
        </a:p>
      </dsp:txBody>
      <dsp:txXfrm>
        <a:off x="0" y="3829050"/>
        <a:ext cx="6492875" cy="12763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017892-772D-4B4B-8FF4-D666559E8DC3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969166E-4D4B-4CFC-B052-A0EFF7786003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54FBDFF-36DA-40B6-BF99-B3D37575CEA9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/>
            <a:t>Medication errors occur in 4-6% of ALL medication orders</a:t>
          </a:r>
        </a:p>
      </dsp:txBody>
      <dsp:txXfrm>
        <a:off x="1131174" y="4597"/>
        <a:ext cx="5382429" cy="979371"/>
      </dsp:txXfrm>
    </dsp:sp>
    <dsp:sp modelId="{9573D241-C4E0-4940-B8A0-B95EAC8DBD9E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91265EA-B5FC-4C03-BC4E-DFBF1CF9BBF9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33EF0A-AB80-42D3-A518-01908B54F430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/>
            <a:t>25-30% of all ADE were preventable</a:t>
          </a:r>
        </a:p>
      </dsp:txBody>
      <dsp:txXfrm>
        <a:off x="1131174" y="1228812"/>
        <a:ext cx="5382429" cy="979371"/>
      </dsp:txXfrm>
    </dsp:sp>
    <dsp:sp modelId="{C581DD85-6454-4D2A-813F-260A22883416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EEA655E-A586-44B6-9B18-163D1543E0F9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89B0DC-C2FF-43C6-A504-3192A498E99D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/>
            <a:t>CDS may improve ADE by 80-85%</a:t>
          </a:r>
        </a:p>
      </dsp:txBody>
      <dsp:txXfrm>
        <a:off x="1131174" y="2453027"/>
        <a:ext cx="5382429" cy="979371"/>
      </dsp:txXfrm>
    </dsp:sp>
    <dsp:sp modelId="{066BDB12-9D6B-4D77-8B84-1590DFB3CAB4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B573743-BDAF-4372-88DD-473ED823AB93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AF4A01-94C4-4180-BEC0-896818780E9A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20% of alert dismissals inappropriate</a:t>
          </a:r>
        </a:p>
      </dsp:txBody>
      <dsp:txXfrm>
        <a:off x="1131174" y="3677241"/>
        <a:ext cx="5382429" cy="979371"/>
      </dsp:txXfrm>
    </dsp:sp>
    <dsp:sp modelId="{0D8A76DC-F957-4E05-A891-9C0DC7E8A30F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DC0C9C8-4A18-4BD2-87F5-47AF97E1015E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230F21-42A9-4F8E-A742-1ABC33835F2A}">
      <dsp:nvSpPr>
        <dsp:cNvPr id="0" name=""/>
        <dsp:cNvSpPr/>
      </dsp:nvSpPr>
      <dsp:spPr>
        <a:xfrm>
          <a:off x="1131174" y="4901456"/>
          <a:ext cx="2931121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Clinicians can get up to 56 alerts per day</a:t>
          </a:r>
        </a:p>
      </dsp:txBody>
      <dsp:txXfrm>
        <a:off x="1131174" y="4901456"/>
        <a:ext cx="2931121" cy="979371"/>
      </dsp:txXfrm>
    </dsp:sp>
    <dsp:sp modelId="{D211E301-C776-4AF8-903A-BBCFD72CD0D7}">
      <dsp:nvSpPr>
        <dsp:cNvPr id="0" name=""/>
        <dsp:cNvSpPr/>
      </dsp:nvSpPr>
      <dsp:spPr>
        <a:xfrm>
          <a:off x="4062296" y="4901456"/>
          <a:ext cx="2451307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lvl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49 additional minutes processing alerts</a:t>
          </a:r>
        </a:p>
        <a:p>
          <a:pPr lvl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50-95% of all alerts are over-ridden</a:t>
          </a:r>
        </a:p>
      </dsp:txBody>
      <dsp:txXfrm>
        <a:off x="4062296" y="4901456"/>
        <a:ext cx="2451307" cy="9793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A6C2CC-830E-4E6B-A238-2EDA91F1E6A9}">
      <dsp:nvSpPr>
        <dsp:cNvPr id="0" name=""/>
        <dsp:cNvSpPr/>
      </dsp:nvSpPr>
      <dsp:spPr>
        <a:xfrm>
          <a:off x="5" y="6135"/>
          <a:ext cx="6026308" cy="145558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/>
            <a:t>To what extent are hard-stop alerts effective in improving patient health and healthcare delivery outcomes? </a:t>
          </a:r>
        </a:p>
      </dsp:txBody>
      <dsp:txXfrm>
        <a:off x="5" y="6135"/>
        <a:ext cx="6026308" cy="1455583"/>
      </dsp:txXfrm>
    </dsp:sp>
    <dsp:sp modelId="{18B2ACC9-4FFB-4E97-A31F-AC049E370F1C}">
      <dsp:nvSpPr>
        <dsp:cNvPr id="0" name=""/>
        <dsp:cNvSpPr/>
      </dsp:nvSpPr>
      <dsp:spPr>
        <a:xfrm>
          <a:off x="5" y="2058270"/>
          <a:ext cx="6080188" cy="145558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/>
            <a:t>What are the adverse events and unintended consequences of hard-stop alerts? </a:t>
          </a:r>
        </a:p>
      </dsp:txBody>
      <dsp:txXfrm>
        <a:off x="5" y="2058270"/>
        <a:ext cx="6080188" cy="1455583"/>
      </dsp:txXfrm>
    </dsp:sp>
    <dsp:sp modelId="{8C08285F-8385-4D4D-AD9A-3DFDF1BFA12C}">
      <dsp:nvSpPr>
        <dsp:cNvPr id="0" name=""/>
        <dsp:cNvSpPr/>
      </dsp:nvSpPr>
      <dsp:spPr>
        <a:xfrm>
          <a:off x="5" y="4110405"/>
          <a:ext cx="6089638" cy="145558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/>
            <a:t>How do hard-stop alerts compare to soft-stop alerts? </a:t>
          </a:r>
        </a:p>
      </dsp:txBody>
      <dsp:txXfrm>
        <a:off x="5" y="4110405"/>
        <a:ext cx="6089638" cy="14555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CEF984-1CD4-46E9-8A46-432DE4E6CE26}">
      <dsp:nvSpPr>
        <dsp:cNvPr id="0" name=""/>
        <dsp:cNvSpPr/>
      </dsp:nvSpPr>
      <dsp:spPr>
        <a:xfrm>
          <a:off x="0" y="0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F5AD8B-4E77-4B66-A299-234C52437ED9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1EB609-8384-44F6-8089-DFAD30FB6CF5}">
      <dsp:nvSpPr>
        <dsp:cNvPr id="0" name=""/>
        <dsp:cNvSpPr/>
      </dsp:nvSpPr>
      <dsp:spPr>
        <a:xfrm>
          <a:off x="1435590" y="531"/>
          <a:ext cx="4732020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Increase in CPOE and EHRs</a:t>
          </a:r>
        </a:p>
      </dsp:txBody>
      <dsp:txXfrm>
        <a:off x="1435590" y="531"/>
        <a:ext cx="4732020" cy="1242935"/>
      </dsp:txXfrm>
    </dsp:sp>
    <dsp:sp modelId="{DB68077F-305E-4C67-9455-7E88FBB828FF}">
      <dsp:nvSpPr>
        <dsp:cNvPr id="0" name=""/>
        <dsp:cNvSpPr/>
      </dsp:nvSpPr>
      <dsp:spPr>
        <a:xfrm>
          <a:off x="6167610" y="531"/>
          <a:ext cx="434798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23.9% to 86.9 in last 10 years</a:t>
          </a:r>
        </a:p>
      </dsp:txBody>
      <dsp:txXfrm>
        <a:off x="6167610" y="531"/>
        <a:ext cx="4347989" cy="1242935"/>
      </dsp:txXfrm>
    </dsp:sp>
    <dsp:sp modelId="{F4718CFA-A82A-401F-BC7F-53F4605236D3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362D9C-7394-4AB1-8DE9-E46BB79FC3FB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DE5F37-A4AD-4A94-BD09-DBC981C2AB50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Alerts triggered by 6-8% of all physician orders</a:t>
          </a:r>
        </a:p>
      </dsp:txBody>
      <dsp:txXfrm>
        <a:off x="1435590" y="1554201"/>
        <a:ext cx="9080009" cy="1242935"/>
      </dsp:txXfrm>
    </dsp:sp>
    <dsp:sp modelId="{0863F573-C462-4CF0-96D2-57BB6A2483DA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932854-2242-49A5-B8C7-55D91996F3FB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4C4B11-40F8-4CA1-8F1F-18C52FAB9C48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90-95% of all alerts are over-ridden</a:t>
          </a:r>
        </a:p>
      </dsp:txBody>
      <dsp:txXfrm>
        <a:off x="1435590" y="3107870"/>
        <a:ext cx="9080009" cy="12429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AD9DFC-52BA-4620-B0D8-C9B4FC747C62}">
      <dsp:nvSpPr>
        <dsp:cNvPr id="0" name=""/>
        <dsp:cNvSpPr/>
      </dsp:nvSpPr>
      <dsp:spPr>
        <a:xfrm>
          <a:off x="3661" y="1818"/>
          <a:ext cx="7498376" cy="1058598"/>
        </a:xfrm>
        <a:prstGeom prst="roundRect">
          <a:avLst/>
        </a:prstGeom>
        <a:solidFill>
          <a:schemeClr val="tx2">
            <a:lumMod val="5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/>
            <a:t>Systemic Review of Biomedical Literature</a:t>
          </a:r>
        </a:p>
      </dsp:txBody>
      <dsp:txXfrm>
        <a:off x="55337" y="53494"/>
        <a:ext cx="7395024" cy="955246"/>
      </dsp:txXfrm>
    </dsp:sp>
    <dsp:sp modelId="{91408DE0-2C39-4199-883B-20D17C9914D7}">
      <dsp:nvSpPr>
        <dsp:cNvPr id="0" name=""/>
        <dsp:cNvSpPr/>
      </dsp:nvSpPr>
      <dsp:spPr>
        <a:xfrm>
          <a:off x="3661" y="1113346"/>
          <a:ext cx="7498376" cy="1058598"/>
        </a:xfrm>
        <a:prstGeom prst="roundRect">
          <a:avLst/>
        </a:prstGeom>
        <a:solidFill>
          <a:schemeClr val="tx2">
            <a:lumMod val="5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/>
            <a:t>Pulled “hard stop” literature</a:t>
          </a:r>
        </a:p>
      </dsp:txBody>
      <dsp:txXfrm>
        <a:off x="55337" y="1165022"/>
        <a:ext cx="7395024" cy="955246"/>
      </dsp:txXfrm>
    </dsp:sp>
    <dsp:sp modelId="{8F77F2D0-D609-4289-8F06-D0E4BF078E59}">
      <dsp:nvSpPr>
        <dsp:cNvPr id="0" name=""/>
        <dsp:cNvSpPr/>
      </dsp:nvSpPr>
      <dsp:spPr>
        <a:xfrm>
          <a:off x="3661" y="2224874"/>
          <a:ext cx="7498376" cy="1058598"/>
        </a:xfrm>
        <a:prstGeom prst="roundRect">
          <a:avLst/>
        </a:prstGeom>
        <a:solidFill>
          <a:schemeClr val="tx2">
            <a:lumMod val="5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/>
            <a:t>Disagreement in definition of “hard stop”</a:t>
          </a:r>
        </a:p>
      </dsp:txBody>
      <dsp:txXfrm>
        <a:off x="55337" y="2276550"/>
        <a:ext cx="7395024" cy="955246"/>
      </dsp:txXfrm>
    </dsp:sp>
    <dsp:sp modelId="{E24590F1-9F0F-45FC-AFAD-677C851D57D2}">
      <dsp:nvSpPr>
        <dsp:cNvPr id="0" name=""/>
        <dsp:cNvSpPr/>
      </dsp:nvSpPr>
      <dsp:spPr>
        <a:xfrm>
          <a:off x="524374" y="3309937"/>
          <a:ext cx="6464308" cy="1058598"/>
        </a:xfrm>
        <a:prstGeom prst="roundRect">
          <a:avLst/>
        </a:prstGeom>
        <a:solidFill>
          <a:schemeClr val="tx2">
            <a:lumMod val="75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16 with similar enough terms </a:t>
          </a:r>
          <a:r>
            <a:rPr lang="en-US" sz="1800" kern="1200" dirty="0" smtClean="0"/>
            <a:t>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3 </a:t>
          </a:r>
          <a:r>
            <a:rPr lang="en-US" sz="1800" kern="1200" dirty="0"/>
            <a:t>defined as “soft stops” </a:t>
          </a:r>
          <a:endParaRPr lang="en-US" sz="1800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2 </a:t>
          </a:r>
          <a:r>
            <a:rPr lang="en-US" sz="1800" kern="1200" dirty="0"/>
            <a:t>not clearly defined enough</a:t>
          </a:r>
        </a:p>
      </dsp:txBody>
      <dsp:txXfrm>
        <a:off x="576050" y="3361613"/>
        <a:ext cx="6360956" cy="955246"/>
      </dsp:txXfrm>
    </dsp:sp>
    <dsp:sp modelId="{5E497FA2-12E4-4DE4-B5F5-FD618FD63B95}">
      <dsp:nvSpPr>
        <dsp:cNvPr id="0" name=""/>
        <dsp:cNvSpPr/>
      </dsp:nvSpPr>
      <dsp:spPr>
        <a:xfrm>
          <a:off x="3661" y="4447930"/>
          <a:ext cx="7498376" cy="1058598"/>
        </a:xfrm>
        <a:prstGeom prst="roundRect">
          <a:avLst/>
        </a:prstGeom>
        <a:solidFill>
          <a:schemeClr val="tx2">
            <a:lumMod val="5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err="1"/>
            <a:t>MeSH</a:t>
          </a:r>
          <a:r>
            <a:rPr lang="en-US" sz="3000" kern="1200" dirty="0"/>
            <a:t>: MEDLINE, Cochrane, Web of Science, Engineering Village</a:t>
          </a:r>
        </a:p>
      </dsp:txBody>
      <dsp:txXfrm>
        <a:off x="55337" y="4499606"/>
        <a:ext cx="7395024" cy="955246"/>
      </dsp:txXfrm>
    </dsp:sp>
    <dsp:sp modelId="{DA91AFB6-8F15-4C64-AAE2-6452A44A1B8E}">
      <dsp:nvSpPr>
        <dsp:cNvPr id="0" name=""/>
        <dsp:cNvSpPr/>
      </dsp:nvSpPr>
      <dsp:spPr>
        <a:xfrm>
          <a:off x="3661" y="5559458"/>
          <a:ext cx="7498376" cy="1058598"/>
        </a:xfrm>
        <a:prstGeom prst="roundRect">
          <a:avLst/>
        </a:prstGeom>
        <a:solidFill>
          <a:schemeClr val="tx2">
            <a:lumMod val="5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/>
            <a:t>Gray Literature: National Institute of Care Excellence (NICE), EMIS, Vision, System One</a:t>
          </a:r>
        </a:p>
      </dsp:txBody>
      <dsp:txXfrm>
        <a:off x="55337" y="5611134"/>
        <a:ext cx="7395024" cy="95524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DB1F44-9101-41D5-9FED-1EDAFBBA626B}">
      <dsp:nvSpPr>
        <dsp:cNvPr id="0" name=""/>
        <dsp:cNvSpPr/>
      </dsp:nvSpPr>
      <dsp:spPr>
        <a:xfrm>
          <a:off x="0" y="3843104"/>
          <a:ext cx="6492875" cy="126139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32 studies met all criteria</a:t>
          </a:r>
        </a:p>
      </dsp:txBody>
      <dsp:txXfrm>
        <a:off x="0" y="3843104"/>
        <a:ext cx="6492875" cy="1261392"/>
      </dsp:txXfrm>
    </dsp:sp>
    <dsp:sp modelId="{929130B7-9E8F-4777-B9CC-93A009EC8C01}">
      <dsp:nvSpPr>
        <dsp:cNvPr id="0" name=""/>
        <dsp:cNvSpPr/>
      </dsp:nvSpPr>
      <dsp:spPr>
        <a:xfrm rot="10800000">
          <a:off x="0" y="1922003"/>
          <a:ext cx="6492875" cy="1940022"/>
        </a:xfrm>
        <a:prstGeom prst="upArrowCallou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114 met initial review</a:t>
          </a:r>
        </a:p>
      </dsp:txBody>
      <dsp:txXfrm rot="-10800000">
        <a:off x="0" y="1922003"/>
        <a:ext cx="6492875" cy="680947"/>
      </dsp:txXfrm>
    </dsp:sp>
    <dsp:sp modelId="{79CF68F3-2011-41C1-A05F-0F1F6AD366EC}">
      <dsp:nvSpPr>
        <dsp:cNvPr id="0" name=""/>
        <dsp:cNvSpPr/>
      </dsp:nvSpPr>
      <dsp:spPr>
        <a:xfrm>
          <a:off x="0" y="2602951"/>
          <a:ext cx="3246437" cy="580066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/>
            <a:t>2 independent reviewers</a:t>
          </a:r>
        </a:p>
      </dsp:txBody>
      <dsp:txXfrm>
        <a:off x="0" y="2602951"/>
        <a:ext cx="3246437" cy="580066"/>
      </dsp:txXfrm>
    </dsp:sp>
    <dsp:sp modelId="{849EB137-AF44-4B4B-915B-FFBC4FC81B01}">
      <dsp:nvSpPr>
        <dsp:cNvPr id="0" name=""/>
        <dsp:cNvSpPr/>
      </dsp:nvSpPr>
      <dsp:spPr>
        <a:xfrm>
          <a:off x="3246437" y="2602951"/>
          <a:ext cx="3246437" cy="580066"/>
        </a:xfrm>
        <a:prstGeom prst="rect">
          <a:avLst/>
        </a:prstGeom>
        <a:solidFill>
          <a:schemeClr val="accent5">
            <a:tint val="40000"/>
            <a:alpha val="90000"/>
            <a:hueOff val="-2246587"/>
            <a:satOff val="-7611"/>
            <a:lumOff val="-97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/>
            <a:t>full text article reviews</a:t>
          </a:r>
        </a:p>
      </dsp:txBody>
      <dsp:txXfrm>
        <a:off x="3246437" y="2602951"/>
        <a:ext cx="3246437" cy="580066"/>
      </dsp:txXfrm>
    </dsp:sp>
    <dsp:sp modelId="{A91940CB-60F1-4B85-8D87-296D34D18B84}">
      <dsp:nvSpPr>
        <dsp:cNvPr id="0" name=""/>
        <dsp:cNvSpPr/>
      </dsp:nvSpPr>
      <dsp:spPr>
        <a:xfrm rot="10800000">
          <a:off x="0" y="902"/>
          <a:ext cx="6492875" cy="1940022"/>
        </a:xfrm>
        <a:prstGeom prst="upArrowCallou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826 Initial Studies</a:t>
          </a:r>
        </a:p>
      </dsp:txBody>
      <dsp:txXfrm rot="-10800000">
        <a:off x="0" y="902"/>
        <a:ext cx="6492875" cy="680947"/>
      </dsp:txXfrm>
    </dsp:sp>
    <dsp:sp modelId="{E820D665-C657-47CC-BEB6-23167EB1B376}">
      <dsp:nvSpPr>
        <dsp:cNvPr id="0" name=""/>
        <dsp:cNvSpPr/>
      </dsp:nvSpPr>
      <dsp:spPr>
        <a:xfrm>
          <a:off x="0" y="681850"/>
          <a:ext cx="3246437" cy="580066"/>
        </a:xfrm>
        <a:prstGeom prst="rect">
          <a:avLst/>
        </a:prstGeom>
        <a:solidFill>
          <a:schemeClr val="accent5">
            <a:tint val="40000"/>
            <a:alpha val="90000"/>
            <a:hueOff val="-4493175"/>
            <a:satOff val="-15221"/>
            <a:lumOff val="-195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/>
            <a:t>3 independent reviewers</a:t>
          </a:r>
        </a:p>
      </dsp:txBody>
      <dsp:txXfrm>
        <a:off x="0" y="681850"/>
        <a:ext cx="3246437" cy="580066"/>
      </dsp:txXfrm>
    </dsp:sp>
    <dsp:sp modelId="{C84784D5-5E90-44B7-BAE1-6BE9A914C208}">
      <dsp:nvSpPr>
        <dsp:cNvPr id="0" name=""/>
        <dsp:cNvSpPr/>
      </dsp:nvSpPr>
      <dsp:spPr>
        <a:xfrm>
          <a:off x="3246437" y="681850"/>
          <a:ext cx="3246437" cy="580066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/>
            <a:t>Reviewed abstracts and titles</a:t>
          </a:r>
        </a:p>
      </dsp:txBody>
      <dsp:txXfrm>
        <a:off x="3246437" y="681850"/>
        <a:ext cx="3246437" cy="58006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6584FF-1B5C-4074-A9B0-766AE4BD958C}">
      <dsp:nvSpPr>
        <dsp:cNvPr id="0" name=""/>
        <dsp:cNvSpPr/>
      </dsp:nvSpPr>
      <dsp:spPr>
        <a:xfrm>
          <a:off x="1983228" y="415342"/>
          <a:ext cx="810000" cy="810000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7D3F8B7-8FDA-4923-98EA-7C5BE11834A4}">
      <dsp:nvSpPr>
        <dsp:cNvPr id="0" name=""/>
        <dsp:cNvSpPr/>
      </dsp:nvSpPr>
      <dsp:spPr>
        <a:xfrm>
          <a:off x="1488228" y="149540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3 Randomized Control</a:t>
          </a:r>
        </a:p>
      </dsp:txBody>
      <dsp:txXfrm>
        <a:off x="1488228" y="1495404"/>
        <a:ext cx="1800000" cy="720000"/>
      </dsp:txXfrm>
    </dsp:sp>
    <dsp:sp modelId="{B1E25C91-8759-4B04-823F-26BD6B324F7F}">
      <dsp:nvSpPr>
        <dsp:cNvPr id="0" name=""/>
        <dsp:cNvSpPr/>
      </dsp:nvSpPr>
      <dsp:spPr>
        <a:xfrm>
          <a:off x="4098228" y="415342"/>
          <a:ext cx="810000" cy="810000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79351B-BB6F-46A4-9DB5-CD094DFD5307}">
      <dsp:nvSpPr>
        <dsp:cNvPr id="0" name=""/>
        <dsp:cNvSpPr/>
      </dsp:nvSpPr>
      <dsp:spPr>
        <a:xfrm>
          <a:off x="3603228" y="149540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3 Retrospective Cohort</a:t>
          </a:r>
        </a:p>
      </dsp:txBody>
      <dsp:txXfrm>
        <a:off x="3603228" y="1495404"/>
        <a:ext cx="1800000" cy="720000"/>
      </dsp:txXfrm>
    </dsp:sp>
    <dsp:sp modelId="{E112DC7D-975F-45D8-BFDA-1DA474FDA91D}">
      <dsp:nvSpPr>
        <dsp:cNvPr id="0" name=""/>
        <dsp:cNvSpPr/>
      </dsp:nvSpPr>
      <dsp:spPr>
        <a:xfrm>
          <a:off x="6213228" y="415342"/>
          <a:ext cx="810000" cy="810000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2971076-3721-43FC-ADEF-573FED6709E3}">
      <dsp:nvSpPr>
        <dsp:cNvPr id="0" name=""/>
        <dsp:cNvSpPr/>
      </dsp:nvSpPr>
      <dsp:spPr>
        <a:xfrm>
          <a:off x="5718228" y="149540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18 Pre-post Studies</a:t>
          </a:r>
        </a:p>
      </dsp:txBody>
      <dsp:txXfrm>
        <a:off x="5718228" y="1495404"/>
        <a:ext cx="1800000" cy="720000"/>
      </dsp:txXfrm>
    </dsp:sp>
    <dsp:sp modelId="{DFD130D7-3CB1-472E-87C6-1CC5FCBD1700}">
      <dsp:nvSpPr>
        <dsp:cNvPr id="0" name=""/>
        <dsp:cNvSpPr/>
      </dsp:nvSpPr>
      <dsp:spPr>
        <a:xfrm>
          <a:off x="8328228" y="415342"/>
          <a:ext cx="810000" cy="810000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7B3B19-C466-492D-A3D1-FDB3C4FA363F}">
      <dsp:nvSpPr>
        <dsp:cNvPr id="0" name=""/>
        <dsp:cNvSpPr/>
      </dsp:nvSpPr>
      <dsp:spPr>
        <a:xfrm>
          <a:off x="7833228" y="149540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5 time study series</a:t>
          </a:r>
        </a:p>
      </dsp:txBody>
      <dsp:txXfrm>
        <a:off x="7833228" y="1495404"/>
        <a:ext cx="1800000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3646AA-3390-4DCC-B741-12E3B49295DA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932FE16-90FC-44B0-AE73-1937377130FF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984AAEB-23E5-4EAB-9F29-C4C2A0E264AE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/>
            <a:t>Venous Thromboembolism</a:t>
          </a:r>
        </a:p>
      </dsp:txBody>
      <dsp:txXfrm>
        <a:off x="1131174" y="4597"/>
        <a:ext cx="5382429" cy="979371"/>
      </dsp:txXfrm>
    </dsp:sp>
    <dsp:sp modelId="{DDCC45EF-73F4-4AA1-8914-AD03D5FCD2E0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A29C394-96DA-4B03-9603-34CF012057C9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97953F9-08FD-49A4-9CAD-398756D58084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/>
            <a:t>Drug-drug interactions</a:t>
          </a:r>
        </a:p>
      </dsp:txBody>
      <dsp:txXfrm>
        <a:off x="1131174" y="1228812"/>
        <a:ext cx="5382429" cy="979371"/>
      </dsp:txXfrm>
    </dsp:sp>
    <dsp:sp modelId="{847E4B32-21C3-4FC6-AEB9-25BB37F77450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4F7F5BA-2431-480D-A54D-86FCD5510EDB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AAD3A6E-2075-436E-9DEE-0DBEBD38D5BD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/>
            <a:t>Drug-allergy </a:t>
          </a:r>
        </a:p>
      </dsp:txBody>
      <dsp:txXfrm>
        <a:off x="1131174" y="2453027"/>
        <a:ext cx="5382429" cy="979371"/>
      </dsp:txXfrm>
    </dsp:sp>
    <dsp:sp modelId="{547C7E90-4C05-4B15-AC5A-7FB3532B4677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35767CA-1D4A-46F4-A11F-05E21331802D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84E87A-D60A-4504-BB09-A2FE95948F7E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/>
            <a:t>Reducing low-yield imaging</a:t>
          </a:r>
        </a:p>
      </dsp:txBody>
      <dsp:txXfrm>
        <a:off x="1131174" y="3677241"/>
        <a:ext cx="5382429" cy="979371"/>
      </dsp:txXfrm>
    </dsp:sp>
    <dsp:sp modelId="{D032E5FA-DF6A-4BBB-A675-CE035BA63A10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34CD34D-FA7C-4E88-876B-8280522C296C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CF274F-1224-47A8-9855-B4650D05F4B9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/>
            <a:t>Pulmonary CT angiography for Pulmonary Embolism</a:t>
          </a:r>
        </a:p>
      </dsp:txBody>
      <dsp:txXfrm>
        <a:off x="1131174" y="4901456"/>
        <a:ext cx="5382429" cy="97937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D85ACB-B1F7-46CD-9082-575274448C05}">
      <dsp:nvSpPr>
        <dsp:cNvPr id="0" name=""/>
        <dsp:cNvSpPr/>
      </dsp:nvSpPr>
      <dsp:spPr>
        <a:xfrm>
          <a:off x="0" y="0"/>
          <a:ext cx="73152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57557CC-14E9-4827-91B6-CB3E9B829013}">
      <dsp:nvSpPr>
        <dsp:cNvPr id="0" name=""/>
        <dsp:cNvSpPr/>
      </dsp:nvSpPr>
      <dsp:spPr>
        <a:xfrm>
          <a:off x="0" y="0"/>
          <a:ext cx="7315200" cy="1131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t" anchorCtr="0">
          <a:noAutofit/>
        </a:bodyPr>
        <a:lstStyle/>
        <a:p>
          <a:pPr lvl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/>
            <a:t>0 Excellent Studies</a:t>
          </a:r>
        </a:p>
      </dsp:txBody>
      <dsp:txXfrm>
        <a:off x="0" y="0"/>
        <a:ext cx="7315200" cy="1131176"/>
      </dsp:txXfrm>
    </dsp:sp>
    <dsp:sp modelId="{A9711E76-814F-4673-9EA4-BEC4C9EB6662}">
      <dsp:nvSpPr>
        <dsp:cNvPr id="0" name=""/>
        <dsp:cNvSpPr/>
      </dsp:nvSpPr>
      <dsp:spPr>
        <a:xfrm>
          <a:off x="0" y="1131176"/>
          <a:ext cx="7315200" cy="0"/>
        </a:xfrm>
        <a:prstGeom prst="lin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5A04135-0BF2-4594-A482-E02CA4C7CA80}">
      <dsp:nvSpPr>
        <dsp:cNvPr id="0" name=""/>
        <dsp:cNvSpPr/>
      </dsp:nvSpPr>
      <dsp:spPr>
        <a:xfrm>
          <a:off x="0" y="1131176"/>
          <a:ext cx="7315200" cy="1131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t" anchorCtr="0">
          <a:noAutofit/>
        </a:bodyPr>
        <a:lstStyle/>
        <a:p>
          <a:pPr lvl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/>
            <a:t>8 Good Quality</a:t>
          </a:r>
        </a:p>
      </dsp:txBody>
      <dsp:txXfrm>
        <a:off x="0" y="1131176"/>
        <a:ext cx="7315200" cy="1131176"/>
      </dsp:txXfrm>
    </dsp:sp>
    <dsp:sp modelId="{E518D2A7-4C3D-4702-B71A-3B0D59F5C28B}">
      <dsp:nvSpPr>
        <dsp:cNvPr id="0" name=""/>
        <dsp:cNvSpPr/>
      </dsp:nvSpPr>
      <dsp:spPr>
        <a:xfrm>
          <a:off x="0" y="2262353"/>
          <a:ext cx="7315200" cy="0"/>
        </a:xfrm>
        <a:prstGeom prst="lin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9B69F63-0734-4B3F-B921-D2FE7F515B3C}">
      <dsp:nvSpPr>
        <dsp:cNvPr id="0" name=""/>
        <dsp:cNvSpPr/>
      </dsp:nvSpPr>
      <dsp:spPr>
        <a:xfrm>
          <a:off x="0" y="2262353"/>
          <a:ext cx="7315200" cy="1131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t" anchorCtr="0">
          <a:noAutofit/>
        </a:bodyPr>
        <a:lstStyle/>
        <a:p>
          <a:pPr lvl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/>
            <a:t>17 Fair Quality</a:t>
          </a:r>
        </a:p>
      </dsp:txBody>
      <dsp:txXfrm>
        <a:off x="0" y="2262353"/>
        <a:ext cx="7315200" cy="1131176"/>
      </dsp:txXfrm>
    </dsp:sp>
    <dsp:sp modelId="{72983957-C410-4027-A211-4ACE811228C6}">
      <dsp:nvSpPr>
        <dsp:cNvPr id="0" name=""/>
        <dsp:cNvSpPr/>
      </dsp:nvSpPr>
      <dsp:spPr>
        <a:xfrm>
          <a:off x="0" y="3393529"/>
          <a:ext cx="7315200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F4B8514-F759-4D8B-9795-53769379D216}">
      <dsp:nvSpPr>
        <dsp:cNvPr id="0" name=""/>
        <dsp:cNvSpPr/>
      </dsp:nvSpPr>
      <dsp:spPr>
        <a:xfrm>
          <a:off x="0" y="3393529"/>
          <a:ext cx="7315200" cy="1131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t" anchorCtr="0">
          <a:noAutofit/>
        </a:bodyPr>
        <a:lstStyle/>
        <a:p>
          <a:pPr lvl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/>
            <a:t>7 Poor Quality</a:t>
          </a:r>
        </a:p>
      </dsp:txBody>
      <dsp:txXfrm>
        <a:off x="0" y="3393529"/>
        <a:ext cx="7315200" cy="11311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667D7A-D195-43DE-859D-A9B75D4D9B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08BF649-5CBC-4A05-AAC0-69612621D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4801B94-3C1C-412E-8B43-7BF5FE2BA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818B6-2F59-4F6A-BBFA-0152602E127A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7FA780A-71FB-499D-ABDF-D8BE8E83C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7766858-E868-45BB-9960-46572049F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B3B2-A9AA-4C56-B727-2009B3F5B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32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2B6BCE-056F-498C-8713-4928895CB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B5DD3DD-8C93-4853-9675-A20A79F405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47B6AF3-2C6D-4E25-BC67-392E082A1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818B6-2F59-4F6A-BBFA-0152602E127A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85D1EA5-8684-4804-B479-3F77A5FA1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320C86E-9A06-489B-A5C4-F6D8A92FF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B3B2-A9AA-4C56-B727-2009B3F5B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198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CC752084-370F-4F63-B048-6AE0ECBF2F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128FB97-43D0-44F5-8F47-7285CE6E8F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8D17DF5-4AD3-4CBB-BDF8-DD440487E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818B6-2F59-4F6A-BBFA-0152602E127A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AD8A0A3-65CD-4826-BAAE-2413DF91D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E30236-9613-40D3-82D5-D623336DA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B3B2-A9AA-4C56-B727-2009B3F5B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280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2353B3-741E-42C1-B66C-7AD1BA423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4088E63-90CE-4443-851B-D44CD5B4E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D875101-84D7-46A2-865D-9C62D4385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818B6-2F59-4F6A-BBFA-0152602E127A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94029CA-8414-4495-A4BF-863FF881F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A17E9C6-CD27-421A-BA76-6908C63FC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B3B2-A9AA-4C56-B727-2009B3F5B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077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7EE6D2-9C36-4F43-8A97-B7639A4CE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3EA3227-CFAB-49CF-83BE-F23F6AEAF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B21FA87-9427-4745-8102-D032E5375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818B6-2F59-4F6A-BBFA-0152602E127A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F87ED16-B6B7-4BDE-9915-D176657A6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834F02A-E0D6-4634-9DBD-77843164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B3B2-A9AA-4C56-B727-2009B3F5B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725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6C9BAE-0C76-4644-AFA8-3BED4D90A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ECA4FDA-7ACA-4953-83CA-9FCC1A7A1F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4F33489-29D9-4864-89C2-3344B761EA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1AFECB1-B0C3-4B62-9818-F774E24AC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818B6-2F59-4F6A-BBFA-0152602E127A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50B2DB1-107D-4B33-91BC-1A3BDD94E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20C6BFB-77BF-4F30-AEA7-55FE51822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B3B2-A9AA-4C56-B727-2009B3F5B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02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569271-91ED-4944-8E4B-A92F8402B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9A85056-582C-4AE9-9135-F937DE3DC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646074A-C324-44C9-9299-0737CC0B5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7035702-6685-4F8C-907A-9EC862E5BE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6E2D7BC-08EF-4EE0-8974-34D3BDA9BC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332F365-0C51-4B5E-82B1-F0A6EAF36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818B6-2F59-4F6A-BBFA-0152602E127A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A8D78591-F032-4CFC-861E-8B4D94744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17AB5B9D-FA83-405A-B347-B52F4416A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B3B2-A9AA-4C56-B727-2009B3F5B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60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90218C-A4CA-4B92-BD57-F255CB618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2EB35D3-D8DC-420B-AF50-90FFA69E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818B6-2F59-4F6A-BBFA-0152602E127A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A6CCB1F-992C-4D79-9C81-88FEEF223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2A6312B-3299-4A53-BE58-98DC83D84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B3B2-A9AA-4C56-B727-2009B3F5B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251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3E31497-144D-40AE-A81B-B3F119345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818B6-2F59-4F6A-BBFA-0152602E127A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FB06C50-6B58-4F72-864C-BFF142173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385D4F1-954C-4D86-88A3-E195E64F7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B3B2-A9AA-4C56-B727-2009B3F5B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804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634B86-1A54-40F9-A0D2-AB8D828CF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46950E9-37A1-4D69-98BC-5EB008607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F1C432E-9C37-4D72-ADCB-3CE133B7A2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DE12144-79FD-483F-8DE1-C38079D15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818B6-2F59-4F6A-BBFA-0152602E127A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87087CE-C9B7-49B5-8B61-F91A337D6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9E62D32-E60E-44B3-8DC1-EAA6C69B8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B3B2-A9AA-4C56-B727-2009B3F5B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543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1FE424-E396-41C3-BB55-92CAF27A0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E387171-E574-4461-8C64-1D9693D1A0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38D9FAE-BF58-4427-8E12-5C32908560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0ADD7D3-E68D-49F9-8690-D462E22F3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818B6-2F59-4F6A-BBFA-0152602E127A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88F91CF-398C-4333-98A3-C51C79288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AFF0299-19DA-472D-A69B-F267459FA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0B3B2-A9AA-4C56-B727-2009B3F5B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78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79B381AD-14FE-49A9-9947-B079B3D33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6A0015F-F69A-46D4-8302-09EBCCC9E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A6FA6AB-9A93-4671-9819-E21B441BD4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818B6-2F59-4F6A-BBFA-0152602E127A}" type="datetimeFigureOut">
              <a:rPr lang="en-US" smtClean="0"/>
              <a:t>10/28/2018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AAC195F-5532-46ED-8644-5450EF56A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605A793-0B86-4A39-A890-452A11D42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0B3B2-A9AA-4C56-B727-2009B3F5B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907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diagramLayout" Target="../diagrams/layout7.xml"/><Relationship Id="rId7" Type="http://schemas.openxmlformats.org/officeDocument/2006/relationships/image" Target="../media/image25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10" Type="http://schemas.openxmlformats.org/officeDocument/2006/relationships/image" Target="../media/image47.sv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grass, building, outdoor, cat&#10;&#10;Description generated with very high confidence">
            <a:extLst>
              <a:ext uri="{FF2B5EF4-FFF2-40B4-BE49-F238E27FC236}">
                <a16:creationId xmlns:a16="http://schemas.microsoft.com/office/drawing/2014/main" xmlns="" id="{293EB8AD-6177-4092-9A7F-BE05EEA6D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27"/>
            <a:ext cx="12217404" cy="7130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40659"/>
            <a:ext cx="9144000" cy="3169304"/>
          </a:xfrm>
        </p:spPr>
        <p:txBody>
          <a:bodyPr>
            <a:normAutofit fontScale="90000"/>
          </a:bodyPr>
          <a:lstStyle/>
          <a:p>
            <a:r>
              <a:rPr lang="en-US" dirty="0"/>
              <a:t>Efficacy and unintended consequences of hard-stop alerts in electronic health record systems: a systematic review</a:t>
            </a:r>
          </a:p>
        </p:txBody>
      </p:sp>
      <p:sp>
        <p:nvSpPr>
          <p:cNvPr id="4" name="Rectangle 3"/>
          <p:cNvSpPr/>
          <p:nvPr/>
        </p:nvSpPr>
        <p:spPr>
          <a:xfrm>
            <a:off x="2174060" y="3499662"/>
            <a:ext cx="7843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Journal of the American Medical Informatics Association, 2018, Vol. 0, No. 0</a:t>
            </a:r>
          </a:p>
        </p:txBody>
      </p:sp>
      <p:pic>
        <p:nvPicPr>
          <p:cNvPr id="7" name="Picture 6" descr="A picture containing grass, building, outdoor, cat&#10;&#10;Description generated with very high confidence">
            <a:extLst>
              <a:ext uri="{FF2B5EF4-FFF2-40B4-BE49-F238E27FC236}">
                <a16:creationId xmlns:a16="http://schemas.microsoft.com/office/drawing/2014/main" xmlns="" id="{0D72128C-21DD-4D6D-9D4C-1DA2A7B96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4" y="-55221"/>
            <a:ext cx="12217404" cy="713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295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06C8004-1020-487F-A65D-34619C00C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Background</a:t>
            </a: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xmlns="" id="{7430D7E6-CF45-4152-81D5-8C7167663E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394012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675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Down 2">
            <a:extLst>
              <a:ext uri="{FF2B5EF4-FFF2-40B4-BE49-F238E27FC236}">
                <a16:creationId xmlns:a16="http://schemas.microsoft.com/office/drawing/2014/main" xmlns="" id="{188773BF-F1D4-488F-922E-027D429B0376}"/>
              </a:ext>
            </a:extLst>
          </p:cNvPr>
          <p:cNvSpPr/>
          <p:nvPr/>
        </p:nvSpPr>
        <p:spPr>
          <a:xfrm>
            <a:off x="88900" y="119062"/>
            <a:ext cx="3759200" cy="6619875"/>
          </a:xfrm>
          <a:prstGeom prst="downArrow">
            <a:avLst>
              <a:gd name="adj1" fmla="val 60135"/>
              <a:gd name="adj2" fmla="val 537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917C99-8FFC-44CA-892F-B19955171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837974" y="3003129"/>
            <a:ext cx="226105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Methods</a:t>
            </a:r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xmlns="" id="{5274319A-4288-42F7-AC9A-FCA57D43E4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1955453"/>
              </p:ext>
            </p:extLst>
          </p:nvPr>
        </p:nvGraphicFramePr>
        <p:xfrm>
          <a:off x="4140200" y="119062"/>
          <a:ext cx="7505700" cy="6619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416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xmlns="" id="{A1364371-CE90-4AE1-8A88-FB0CCAA5F84D}"/>
              </a:ext>
            </a:extLst>
          </p:cNvPr>
          <p:cNvSpPr/>
          <p:nvPr/>
        </p:nvSpPr>
        <p:spPr>
          <a:xfrm>
            <a:off x="-2832099" y="-135294"/>
            <a:ext cx="6731000" cy="71285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C9D953-52F6-412B-A497-BE5B2D81F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Study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b="1" dirty="0">
                <a:solidFill>
                  <a:schemeClr val="bg1"/>
                </a:solidFill>
              </a:rPr>
              <a:t>Selection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57DEF932-02AC-4E8B-BE28-40F3075CDA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6635064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60CD9CD-5E82-4F67-BE6B-E5F232E31185}"/>
              </a:ext>
            </a:extLst>
          </p:cNvPr>
          <p:cNvSpPr/>
          <p:nvPr/>
        </p:nvSpPr>
        <p:spPr>
          <a:xfrm>
            <a:off x="5105400" y="6351587"/>
            <a:ext cx="73602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Screening process using by </a:t>
            </a:r>
            <a:r>
              <a:rPr lang="en-US" dirty="0" err="1"/>
              <a:t>Covidence</a:t>
            </a:r>
            <a:r>
              <a:rPr lang="en-US" dirty="0"/>
              <a:t> systematic review software</a:t>
            </a:r>
          </a:p>
        </p:txBody>
      </p:sp>
    </p:spTree>
    <p:extLst>
      <p:ext uri="{BB962C8B-B14F-4D97-AF65-F5344CB8AC3E}">
        <p14:creationId xmlns:p14="http://schemas.microsoft.com/office/powerpoint/2010/main" val="284249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CC38B4-69B3-4D09-BE23-ADF94BEC3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dirty="0"/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A407EA4-38D0-482A-88DE-E7704E2A4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US" sz="2200"/>
              <a:t>Experimental and observational studies </a:t>
            </a:r>
          </a:p>
          <a:p>
            <a:r>
              <a:rPr lang="en-US" sz="2200"/>
              <a:t>Quantitative measures of the impact of hard-stop alerts</a:t>
            </a:r>
          </a:p>
          <a:p>
            <a:r>
              <a:rPr lang="en-US" sz="2200"/>
              <a:t>Qualitative analysis of the experience of hard-stop alerts</a:t>
            </a:r>
          </a:p>
          <a:p>
            <a:r>
              <a:rPr lang="en-US" sz="2200"/>
              <a:t>Eliminated studies with cofounders </a:t>
            </a:r>
          </a:p>
          <a:p>
            <a:pPr lvl="1"/>
            <a:r>
              <a:rPr lang="en-US" sz="2200"/>
              <a:t>Multiple interventions </a:t>
            </a:r>
          </a:p>
          <a:p>
            <a:pPr lvl="1"/>
            <a:r>
              <a:rPr lang="en-US" sz="2200"/>
              <a:t>Not directly evaluated</a:t>
            </a:r>
          </a:p>
          <a:p>
            <a:r>
              <a:rPr lang="en-US" sz="2200"/>
              <a:t>Authors were contacted for unclear studies</a:t>
            </a:r>
          </a:p>
          <a:p>
            <a:endParaRPr lang="en-US" sz="2200"/>
          </a:p>
          <a:p>
            <a:pPr marL="0" indent="0">
              <a:buNone/>
            </a:pPr>
            <a:endParaRPr lang="en-US" sz="22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9A309A7-1751-4ABE-A3C1-EEC40366AD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967D8EB6-EAE1-4F9C-B398-83321E2872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00AC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F5570EF-9A0B-4704-8196-1EFCF4F55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442" y="3034236"/>
            <a:ext cx="1462088" cy="78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11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3F1DB14F-C1D8-4125-9F37-60403D4EA833}"/>
              </a:ext>
            </a:extLst>
          </p:cNvPr>
          <p:cNvSpPr/>
          <p:nvPr/>
        </p:nvSpPr>
        <p:spPr>
          <a:xfrm>
            <a:off x="-520700" y="419100"/>
            <a:ext cx="12712700" cy="132556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4F2AFB-59CA-480F-8000-B7FBE1382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/>
          <a:lstStyle/>
          <a:p>
            <a:r>
              <a:rPr lang="en-US" dirty="0"/>
              <a:t>Study Types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xmlns="" id="{8BB3950C-4851-45EB-A2A5-55EC335F94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986002"/>
              </p:ext>
            </p:extLst>
          </p:nvPr>
        </p:nvGraphicFramePr>
        <p:xfrm>
          <a:off x="200339" y="2385390"/>
          <a:ext cx="11121457" cy="2630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92281F5F-1535-4E5F-9670-A96F0D8D2B9E}"/>
              </a:ext>
            </a:extLst>
          </p:cNvPr>
          <p:cNvGrpSpPr/>
          <p:nvPr/>
        </p:nvGrpSpPr>
        <p:grpSpPr>
          <a:xfrm>
            <a:off x="3711780" y="5739462"/>
            <a:ext cx="1800000" cy="720000"/>
            <a:chOff x="1488228" y="1495404"/>
            <a:chExt cx="1800000" cy="720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03E7ED58-C207-4F44-B610-5B12F8380B09}"/>
                </a:ext>
              </a:extLst>
            </p:cNvPr>
            <p:cNvSpPr/>
            <p:nvPr/>
          </p:nvSpPr>
          <p:spPr>
            <a:xfrm>
              <a:off x="1488228" y="1495404"/>
              <a:ext cx="180000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531202E5-F5BD-4C4E-9397-F5538A0D01EB}"/>
                </a:ext>
              </a:extLst>
            </p:cNvPr>
            <p:cNvSpPr txBox="1"/>
            <p:nvPr/>
          </p:nvSpPr>
          <p:spPr>
            <a:xfrm>
              <a:off x="1488228" y="1495404"/>
              <a:ext cx="180000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9779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6 Prior to 2010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70A82940-29F6-429E-8B07-06C6C95948E9}"/>
              </a:ext>
            </a:extLst>
          </p:cNvPr>
          <p:cNvGrpSpPr/>
          <p:nvPr/>
        </p:nvGrpSpPr>
        <p:grpSpPr>
          <a:xfrm>
            <a:off x="5826780" y="5739462"/>
            <a:ext cx="1800000" cy="720000"/>
            <a:chOff x="3603228" y="1495404"/>
            <a:chExt cx="1800000" cy="720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327512DB-CBCF-455A-A7A6-95D34B031468}"/>
                </a:ext>
              </a:extLst>
            </p:cNvPr>
            <p:cNvSpPr/>
            <p:nvPr/>
          </p:nvSpPr>
          <p:spPr>
            <a:xfrm>
              <a:off x="3603228" y="1495404"/>
              <a:ext cx="180000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BEB14C57-B661-4EB7-9834-D93AC311AD6E}"/>
                </a:ext>
              </a:extLst>
            </p:cNvPr>
            <p:cNvSpPr txBox="1"/>
            <p:nvPr/>
          </p:nvSpPr>
          <p:spPr>
            <a:xfrm>
              <a:off x="3603228" y="1495404"/>
              <a:ext cx="180000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9779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12 Since 2015</a:t>
              </a:r>
            </a:p>
          </p:txBody>
        </p:sp>
      </p:grpSp>
      <p:pic>
        <p:nvPicPr>
          <p:cNvPr id="8" name="Graphic 7" descr="Flip Calendar">
            <a:extLst>
              <a:ext uri="{FF2B5EF4-FFF2-40B4-BE49-F238E27FC236}">
                <a16:creationId xmlns:a16="http://schemas.microsoft.com/office/drawing/2014/main" xmlns="" id="{914BF6EC-4B33-493A-98DC-2C2ED5538F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254137" y="4696097"/>
            <a:ext cx="914400" cy="914400"/>
          </a:xfrm>
          <a:prstGeom prst="rect">
            <a:avLst/>
          </a:prstGeom>
        </p:spPr>
      </p:pic>
      <p:pic>
        <p:nvPicPr>
          <p:cNvPr id="22" name="Graphic 21" descr="Daily Calendar">
            <a:extLst>
              <a:ext uri="{FF2B5EF4-FFF2-40B4-BE49-F238E27FC236}">
                <a16:creationId xmlns:a16="http://schemas.microsoft.com/office/drawing/2014/main" xmlns="" id="{0BB71A23-C734-4497-BB52-DF3C6BAEE67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69580" y="469609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5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070CC4DD-307B-4CC3-9376-291883E048A7}"/>
              </a:ext>
            </a:extLst>
          </p:cNvPr>
          <p:cNvSpPr/>
          <p:nvPr/>
        </p:nvSpPr>
        <p:spPr>
          <a:xfrm>
            <a:off x="-927100" y="0"/>
            <a:ext cx="5562600" cy="68580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1E6DD7BD-4BDB-4D5E-A84C-BBD6758A7E06}"/>
              </a:ext>
            </a:extLst>
          </p:cNvPr>
          <p:cNvSpPr/>
          <p:nvPr/>
        </p:nvSpPr>
        <p:spPr>
          <a:xfrm>
            <a:off x="0" y="1593850"/>
            <a:ext cx="3810000" cy="3670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461042-4EDC-4784-895C-EB752EAD9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Care Areas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160CB74-C8C3-44D1-AC68-B1C85F96B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14 Inpatient care</a:t>
            </a:r>
          </a:p>
          <a:p>
            <a:r>
              <a:rPr lang="en-US" sz="4000" dirty="0">
                <a:solidFill>
                  <a:srgbClr val="000000"/>
                </a:solidFill>
              </a:rPr>
              <a:t>4 Emergency medicine</a:t>
            </a:r>
          </a:p>
          <a:p>
            <a:r>
              <a:rPr lang="en-US" sz="4000" dirty="0">
                <a:solidFill>
                  <a:srgbClr val="000000"/>
                </a:solidFill>
              </a:rPr>
              <a:t>5 Primary Care</a:t>
            </a:r>
          </a:p>
          <a:p>
            <a:r>
              <a:rPr lang="en-US" sz="4000" dirty="0">
                <a:solidFill>
                  <a:srgbClr val="000000"/>
                </a:solidFill>
              </a:rPr>
              <a:t>3 Anesthesia</a:t>
            </a:r>
          </a:p>
          <a:p>
            <a:r>
              <a:rPr lang="en-US" sz="4000" dirty="0">
                <a:solidFill>
                  <a:srgbClr val="000000"/>
                </a:solidFill>
              </a:rPr>
              <a:t>2 Pediatrics</a:t>
            </a:r>
          </a:p>
          <a:p>
            <a:r>
              <a:rPr lang="en-US" sz="4000" dirty="0">
                <a:solidFill>
                  <a:srgbClr val="000000"/>
                </a:solidFill>
              </a:rPr>
              <a:t>Rest diverse clinics</a:t>
            </a:r>
          </a:p>
        </p:txBody>
      </p:sp>
    </p:spTree>
    <p:extLst>
      <p:ext uri="{BB962C8B-B14F-4D97-AF65-F5344CB8AC3E}">
        <p14:creationId xmlns:p14="http://schemas.microsoft.com/office/powerpoint/2010/main" val="58801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xmlns="" id="{D15D252D-B321-4A37-ADA1-C0CACB346F38}"/>
              </a:ext>
            </a:extLst>
          </p:cNvPr>
          <p:cNvSpPr/>
          <p:nvPr/>
        </p:nvSpPr>
        <p:spPr>
          <a:xfrm>
            <a:off x="3980702" y="-685800"/>
            <a:ext cx="8940800" cy="822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3DB8397D-7B45-4C3C-AE78-741D6D08A439}"/>
              </a:ext>
            </a:extLst>
          </p:cNvPr>
          <p:cNvSpPr/>
          <p:nvPr/>
        </p:nvSpPr>
        <p:spPr>
          <a:xfrm>
            <a:off x="419100" y="1012004"/>
            <a:ext cx="3505200" cy="5147496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DD12B6-20E5-4780-898A-7689B8ADD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Medical Conditions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D1205E3C-D6E8-42FB-86FA-C7C25CB9C0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278139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540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CE1B677-EF83-441A-8A7D-87C00C5E08D8}"/>
              </a:ext>
            </a:extLst>
          </p:cNvPr>
          <p:cNvSpPr/>
          <p:nvPr/>
        </p:nvSpPr>
        <p:spPr>
          <a:xfrm rot="2505296">
            <a:off x="-739568" y="-2451101"/>
            <a:ext cx="4140200" cy="4902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8519358-ED21-42DC-8E38-13D66D5CC127}"/>
              </a:ext>
            </a:extLst>
          </p:cNvPr>
          <p:cNvSpPr/>
          <p:nvPr/>
        </p:nvSpPr>
        <p:spPr>
          <a:xfrm rot="3197952">
            <a:off x="-2842839" y="3338660"/>
            <a:ext cx="7878216" cy="4902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B69C8C-CFAF-4371-B3AD-7B8C91F94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Study Quality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2CFE5EF8-5835-4C84-BCD6-4B6FF95131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2175027"/>
              </p:ext>
            </p:extLst>
          </p:nvPr>
        </p:nvGraphicFramePr>
        <p:xfrm>
          <a:off x="4038600" y="1166648"/>
          <a:ext cx="7315200" cy="4524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575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xmlns="" id="{16EB108A-D81D-4DA6-87C2-A89638E9F620}"/>
              </a:ext>
            </a:extLst>
          </p:cNvPr>
          <p:cNvSpPr/>
          <p:nvPr/>
        </p:nvSpPr>
        <p:spPr>
          <a:xfrm>
            <a:off x="923731" y="78378"/>
            <a:ext cx="10319657" cy="6000205"/>
          </a:xfrm>
          <a:prstGeom prst="ellipse">
            <a:avLst/>
          </a:prstGeom>
          <a:gradFill flip="none" rotWithShape="1">
            <a:gsLst>
              <a:gs pos="80000">
                <a:schemeClr val="accent1">
                  <a:lumMod val="50000"/>
                </a:schemeClr>
              </a:gs>
              <a:gs pos="33650">
                <a:schemeClr val="accent1">
                  <a:lumMod val="75000"/>
                </a:schemeClr>
              </a:gs>
              <a:gs pos="0">
                <a:schemeClr val="accent1">
                  <a:lumMod val="50000"/>
                </a:schemeClr>
              </a:gs>
              <a:gs pos="54000">
                <a:schemeClr val="accent1">
                  <a:satMod val="110000"/>
                  <a:lumMod val="100000"/>
                  <a:shade val="100000"/>
                </a:schemeClr>
              </a:gs>
              <a:gs pos="97345">
                <a:schemeClr val="accent1">
                  <a:lumMod val="50000"/>
                </a:schemeClr>
              </a:gs>
              <a:gs pos="76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592086-625A-4AC0-95D3-B9C4E8FC2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5105399" cy="43513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 algn="ctr">
              <a:buNone/>
            </a:pPr>
            <a:r>
              <a:rPr lang="en-US" b="1" u="sng" dirty="0"/>
              <a:t>Interruptive</a:t>
            </a:r>
          </a:p>
          <a:p>
            <a:r>
              <a:rPr lang="en-US" dirty="0"/>
              <a:t>Dialog box</a:t>
            </a:r>
          </a:p>
          <a:p>
            <a:r>
              <a:rPr lang="en-US" dirty="0"/>
              <a:t>Message requiring interaction</a:t>
            </a:r>
          </a:p>
          <a:p>
            <a:r>
              <a:rPr lang="en-US" dirty="0"/>
              <a:t>Unable to proceed without resolving </a:t>
            </a:r>
          </a:p>
          <a:p>
            <a:r>
              <a:rPr lang="en-US" dirty="0"/>
              <a:t>Most common = order placement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FD416DF2-C4D6-4C9A-9DC2-455FF0220FDC}"/>
              </a:ext>
            </a:extLst>
          </p:cNvPr>
          <p:cNvSpPr txBox="1">
            <a:spLocks/>
          </p:cNvSpPr>
          <p:nvPr/>
        </p:nvSpPr>
        <p:spPr>
          <a:xfrm>
            <a:off x="6248402" y="1825625"/>
            <a:ext cx="5105400" cy="43513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u="sng" dirty="0"/>
              <a:t>Inline</a:t>
            </a:r>
          </a:p>
          <a:p>
            <a:r>
              <a:rPr lang="en-US" dirty="0"/>
              <a:t>Within the current workflow</a:t>
            </a:r>
          </a:p>
          <a:p>
            <a:r>
              <a:rPr lang="en-US" dirty="0"/>
              <a:t>Only required documentation is required</a:t>
            </a:r>
          </a:p>
          <a:p>
            <a:r>
              <a:rPr lang="en-US" dirty="0"/>
              <a:t>Most commonly to complete documentation</a:t>
            </a:r>
          </a:p>
          <a:p>
            <a:r>
              <a:rPr lang="en-US" dirty="0"/>
              <a:t>Must abandon task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F7A5D1A-4297-46C6-B1B5-220EBB86DBF7}"/>
              </a:ext>
            </a:extLst>
          </p:cNvPr>
          <p:cNvSpPr/>
          <p:nvPr/>
        </p:nvSpPr>
        <p:spPr>
          <a:xfrm>
            <a:off x="2680828" y="816548"/>
            <a:ext cx="6662401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5400" b="1" cap="none" spc="0" dirty="0">
                <a:ln w="0"/>
                <a:gradFill>
                  <a:gsLst>
                    <a:gs pos="21000">
                      <a:schemeClr val="tx1">
                        <a:lumMod val="85000"/>
                        <a:lumOff val="15000"/>
                      </a:schemeClr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TYPES OF HARD STOPS</a:t>
            </a:r>
          </a:p>
        </p:txBody>
      </p:sp>
    </p:spTree>
    <p:extLst>
      <p:ext uri="{BB962C8B-B14F-4D97-AF65-F5344CB8AC3E}">
        <p14:creationId xmlns:p14="http://schemas.microsoft.com/office/powerpoint/2010/main" val="145945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2461A3B-D7E1-4549-ABDF-781B5B36CA16}"/>
              </a:ext>
            </a:extLst>
          </p:cNvPr>
          <p:cNvSpPr/>
          <p:nvPr/>
        </p:nvSpPr>
        <p:spPr>
          <a:xfrm rot="5400000">
            <a:off x="-3693738" y="1179660"/>
            <a:ext cx="7878216" cy="4902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BE372D-D13B-4872-AA7E-849CC0E7F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5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Outcomes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88A8FF46-B46A-4027-8F5A-D2587784EB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9945432"/>
              </p:ext>
            </p:extLst>
          </p:nvPr>
        </p:nvGraphicFramePr>
        <p:xfrm>
          <a:off x="3536303" y="457200"/>
          <a:ext cx="8061648" cy="585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641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DD08335-AD0D-4AD4-8943-596C64E1A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B2AD58A-D1DF-47E9-BC63-725631509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Study Background</a:t>
            </a:r>
          </a:p>
          <a:p>
            <a:r>
              <a:rPr lang="en-US" dirty="0"/>
              <a:t>Methods</a:t>
            </a:r>
          </a:p>
          <a:p>
            <a:r>
              <a:rPr lang="en-US" dirty="0"/>
              <a:t>Data</a:t>
            </a:r>
          </a:p>
          <a:p>
            <a:r>
              <a:rPr lang="en-US" dirty="0"/>
              <a:t>Evaluation</a:t>
            </a:r>
          </a:p>
          <a:p>
            <a:r>
              <a:rPr lang="en-US" dirty="0"/>
              <a:t>Implications</a:t>
            </a:r>
          </a:p>
          <a:p>
            <a:endParaRPr lang="en-US" dirty="0"/>
          </a:p>
        </p:txBody>
      </p:sp>
      <p:pic>
        <p:nvPicPr>
          <p:cNvPr id="5" name="Picture 4" descr="A picture containing linedrawing&#10;&#10;Description generated with very high confidence">
            <a:extLst>
              <a:ext uri="{FF2B5EF4-FFF2-40B4-BE49-F238E27FC236}">
                <a16:creationId xmlns:a16="http://schemas.microsoft.com/office/drawing/2014/main" xmlns="" id="{BF3971B7-0CD5-4472-AD5B-6D140EBEF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46533"/>
            <a:ext cx="4572000" cy="256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6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7D89D808-69F9-49F2-9805-F278914DAC99}"/>
              </a:ext>
            </a:extLst>
          </p:cNvPr>
          <p:cNvSpPr/>
          <p:nvPr/>
        </p:nvSpPr>
        <p:spPr>
          <a:xfrm rot="5400000">
            <a:off x="-2703139" y="1255860"/>
            <a:ext cx="7878216" cy="49022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CCE934-EA61-46E7-8051-893BE4937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3400" dirty="0">
                <a:solidFill>
                  <a:srgbClr val="FFFFFF"/>
                </a:solidFill>
              </a:rPr>
              <a:t>Adverse Events and Unintended Consequences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BA9738D1-A080-425F-8DEE-1519045916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2595381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963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xmlns="" id="{EC58D3BF-1E24-433B-AA6A-803121256E18}"/>
              </a:ext>
            </a:extLst>
          </p:cNvPr>
          <p:cNvSpPr/>
          <p:nvPr/>
        </p:nvSpPr>
        <p:spPr>
          <a:xfrm>
            <a:off x="8674100" y="-1117600"/>
            <a:ext cx="7937500" cy="91567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5E459C05-F080-4C5C-9DCC-6A4344611EA2}"/>
              </a:ext>
            </a:extLst>
          </p:cNvPr>
          <p:cNvSpPr/>
          <p:nvPr/>
        </p:nvSpPr>
        <p:spPr>
          <a:xfrm>
            <a:off x="8696435" y="2199481"/>
            <a:ext cx="2578100" cy="2459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4744791E-B2D8-4592-AC4E-821643072F52}"/>
              </a:ext>
            </a:extLst>
          </p:cNvPr>
          <p:cNvSpPr/>
          <p:nvPr/>
        </p:nvSpPr>
        <p:spPr>
          <a:xfrm>
            <a:off x="9012293" y="2506662"/>
            <a:ext cx="1946385" cy="18446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9369AF-F634-42ED-A5CC-E18B68280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b="1"/>
              <a:t>Soft vs Hard Stops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9E05F4-677D-4305-8384-4660D5ADF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442" y="2278173"/>
            <a:ext cx="7474172" cy="3450613"/>
          </a:xfrm>
        </p:spPr>
        <p:txBody>
          <a:bodyPr anchor="ctr">
            <a:normAutofit/>
          </a:bodyPr>
          <a:lstStyle/>
          <a:p>
            <a:r>
              <a:rPr lang="en-US" sz="3200" dirty="0"/>
              <a:t>3 of 4 showed superiority</a:t>
            </a:r>
          </a:p>
          <a:p>
            <a:r>
              <a:rPr lang="en-US" sz="3200" dirty="0"/>
              <a:t>1 was non-inferior (restraint orders)</a:t>
            </a:r>
          </a:p>
          <a:p>
            <a:r>
              <a:rPr lang="en-US" sz="3200" dirty="0"/>
              <a:t>1 of 1 showed significant improvement in cost savings</a:t>
            </a:r>
          </a:p>
          <a:p>
            <a:endParaRPr lang="en-US" sz="2400" dirty="0"/>
          </a:p>
        </p:txBody>
      </p:sp>
      <p:pic>
        <p:nvPicPr>
          <p:cNvPr id="7" name="Graphic 6" descr="Magnifying glass">
            <a:extLst>
              <a:ext uri="{FF2B5EF4-FFF2-40B4-BE49-F238E27FC236}">
                <a16:creationId xmlns:a16="http://schemas.microsoft.com/office/drawing/2014/main" xmlns="" id="{14606744-D920-4E04-820B-560518E4C1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D3ED8E-6A32-47AE-A27D-34AB859D4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User Experience (10 studies)</a:t>
            </a:r>
            <a:endParaRPr lang="en-US" dirty="0"/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xmlns="" id="{B1986A65-FA5C-4879-AAFA-C3F3F5A8BD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956372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799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842580D-BA68-4A40-866C-75F42723E97A}"/>
              </a:ext>
            </a:extLst>
          </p:cNvPr>
          <p:cNvSpPr/>
          <p:nvPr/>
        </p:nvSpPr>
        <p:spPr>
          <a:xfrm>
            <a:off x="-2" y="0"/>
            <a:ext cx="5010151" cy="6959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xmlns="" id="{BA469B25-A3D2-4B51-8D4E-343F47B11E72}"/>
              </a:ext>
            </a:extLst>
          </p:cNvPr>
          <p:cNvSpPr/>
          <p:nvPr/>
        </p:nvSpPr>
        <p:spPr>
          <a:xfrm rot="10800000">
            <a:off x="0" y="0"/>
            <a:ext cx="5010150" cy="6858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xmlns="" id="{03FFDDB2-4404-4BDE-9511-8D21042BCEE5}"/>
              </a:ext>
            </a:extLst>
          </p:cNvPr>
          <p:cNvSpPr/>
          <p:nvPr/>
        </p:nvSpPr>
        <p:spPr>
          <a:xfrm>
            <a:off x="0" y="0"/>
            <a:ext cx="5010150" cy="6858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B84352-DB2E-4EC0-A93B-D35CC0A18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800" y="685800"/>
            <a:ext cx="2171700" cy="5105400"/>
          </a:xfrm>
        </p:spPr>
        <p:txBody>
          <a:bodyPr>
            <a:normAutofit fontScale="90000"/>
          </a:bodyPr>
          <a:lstStyle/>
          <a:p>
            <a:r>
              <a:rPr lang="en-US" sz="3400" dirty="0">
                <a:solidFill>
                  <a:srgbClr val="FFFFFF"/>
                </a:solidFill>
              </a:rPr>
              <a:t>To what extent are hard-stop CDS alerts in EHRs effective in improving patient health and healthcare delivery outcomes?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E1A98AAB-C0ED-4392-847B-8B2BDB4EA8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0036752"/>
              </p:ext>
            </p:extLst>
          </p:nvPr>
        </p:nvGraphicFramePr>
        <p:xfrm>
          <a:off x="5298111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0635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6EA8F1-4FDC-45D8-9090-F8ED0EDC1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What are the adverse effects and unintended consequences of hard-stop electronic alerts?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xmlns="" id="{24D97F20-8BBA-45C2-BF2B-12435CFA61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799540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27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xmlns="" id="{52EB4FC1-0DEE-4047-80E5-5D0ED61EAAF6}"/>
              </a:ext>
            </a:extLst>
          </p:cNvPr>
          <p:cNvSpPr/>
          <p:nvPr/>
        </p:nvSpPr>
        <p:spPr>
          <a:xfrm>
            <a:off x="787400" y="546100"/>
            <a:ext cx="10566400" cy="1866900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8C0FE4-47A3-46E0-9B84-D34742DBD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dirty="0">
                <a:solidFill>
                  <a:srgbClr val="FFFFFF"/>
                </a:solidFill>
              </a:rPr>
              <a:t>How do hard-stop alerts compare to soft-stop alerts in efficacy and unintended consequences?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xmlns="" id="{0F78C6C6-B7C1-4100-920B-06CA9B3C35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3427073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899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24090F7-49B9-4CB4-9813-E25C771CC697}"/>
              </a:ext>
            </a:extLst>
          </p:cNvPr>
          <p:cNvSpPr/>
          <p:nvPr/>
        </p:nvSpPr>
        <p:spPr>
          <a:xfrm>
            <a:off x="0" y="0"/>
            <a:ext cx="435660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B5C5CB-86DC-41E8-8F79-4A527B4F5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38" y="2229065"/>
            <a:ext cx="3451730" cy="2399869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rgbClr val="FFFFFF"/>
                </a:solidFill>
              </a:rPr>
              <a:t>Implications for practice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xmlns="" id="{58C3AA09-9771-4FA7-8D2B-A8D10EFD3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455" y="804672"/>
            <a:ext cx="7280819" cy="524865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 Should be harder to override alerts for critical issues</a:t>
            </a:r>
          </a:p>
          <a:p>
            <a:r>
              <a:rPr lang="en-US" sz="2400" dirty="0"/>
              <a:t> A lack of user testing and iterative design is more likely to lead to unintended consequences</a:t>
            </a:r>
          </a:p>
          <a:p>
            <a:r>
              <a:rPr lang="en-US" sz="2400" dirty="0"/>
              <a:t>Positive outcomes</a:t>
            </a:r>
          </a:p>
          <a:p>
            <a:pPr lvl="1"/>
            <a:r>
              <a:rPr lang="en-US" dirty="0"/>
              <a:t>integrating important clinical decision-making aids(recent relevant lab results)</a:t>
            </a:r>
          </a:p>
          <a:p>
            <a:pPr lvl="1"/>
            <a:r>
              <a:rPr lang="en-US" dirty="0"/>
              <a:t>specific score or risk calculators</a:t>
            </a:r>
          </a:p>
          <a:p>
            <a:pPr lvl="1"/>
            <a:r>
              <a:rPr lang="en-US" dirty="0"/>
              <a:t>triggering the alert at a natural and relevant place in the workflow</a:t>
            </a:r>
          </a:p>
          <a:p>
            <a:pPr lvl="1"/>
            <a:r>
              <a:rPr lang="en-US" dirty="0"/>
              <a:t>providing the possibility for a third-party override, such as telephone discussion with a pharmacist or radiologist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66958D1-B4E5-469F-9B48-7D81B35DFA55}"/>
              </a:ext>
            </a:extLst>
          </p:cNvPr>
          <p:cNvSpPr/>
          <p:nvPr/>
        </p:nvSpPr>
        <p:spPr>
          <a:xfrm>
            <a:off x="4267200" y="330200"/>
            <a:ext cx="203200" cy="6273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37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16574A-DD0B-449E-B8C5-40DACB148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Research Implications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F569A1C7-B677-4614-B1DB-D43BF4EFAA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693110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96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277B60-1ECC-44E6-8041-C54FC8265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/>
              <a:t>Limitations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6278FCCD-D904-423A-86DE-F5E63A3E81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649173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450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Connector 5">
            <a:extLst>
              <a:ext uri="{FF2B5EF4-FFF2-40B4-BE49-F238E27FC236}">
                <a16:creationId xmlns:a16="http://schemas.microsoft.com/office/drawing/2014/main" xmlns="" id="{F98E8093-E1D0-4A07-BDAC-BC53D5355931}"/>
              </a:ext>
            </a:extLst>
          </p:cNvPr>
          <p:cNvSpPr/>
          <p:nvPr/>
        </p:nvSpPr>
        <p:spPr>
          <a:xfrm>
            <a:off x="279400" y="1719213"/>
            <a:ext cx="3620021" cy="3599822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727DE0-4049-4C69-83B5-A7C730B1F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0024" y="265162"/>
            <a:ext cx="4977976" cy="1454051"/>
          </a:xfrm>
          <a:noFill/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rgbClr val="000000"/>
                </a:solidFill>
              </a:rPr>
              <a:t>Review</a:t>
            </a:r>
          </a:p>
        </p:txBody>
      </p:sp>
      <p:pic>
        <p:nvPicPr>
          <p:cNvPr id="7" name="Graphic 6" descr="Venn Diagram">
            <a:extLst>
              <a:ext uri="{FF2B5EF4-FFF2-40B4-BE49-F238E27FC236}">
                <a16:creationId xmlns:a16="http://schemas.microsoft.com/office/drawing/2014/main" xmlns="" id="{99074B4C-9F84-4C8E-B290-7DC5B1E39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9399" y="1618989"/>
            <a:ext cx="3620021" cy="362002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E387F5B8-948A-46AC-908C-55B46CA0FFF9}"/>
              </a:ext>
            </a:extLst>
          </p:cNvPr>
          <p:cNvSpPr txBox="1">
            <a:spLocks/>
          </p:cNvSpPr>
          <p:nvPr/>
        </p:nvSpPr>
        <p:spPr>
          <a:xfrm>
            <a:off x="5283200" y="1871613"/>
            <a:ext cx="5384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Selection</a:t>
            </a:r>
          </a:p>
          <a:p>
            <a:r>
              <a:rPr lang="en-US" sz="3200" dirty="0"/>
              <a:t>Quality</a:t>
            </a:r>
          </a:p>
          <a:p>
            <a:r>
              <a:rPr lang="en-US" sz="3200" dirty="0"/>
              <a:t>Bias</a:t>
            </a:r>
          </a:p>
          <a:p>
            <a:pPr lvl="1"/>
            <a:r>
              <a:rPr lang="en-US" sz="2800" dirty="0"/>
              <a:t>Selection</a:t>
            </a:r>
          </a:p>
          <a:p>
            <a:pPr lvl="1"/>
            <a:r>
              <a:rPr lang="en-US" sz="2800" dirty="0"/>
              <a:t>Publication</a:t>
            </a:r>
          </a:p>
          <a:p>
            <a:r>
              <a:rPr lang="en-US" sz="3200" dirty="0"/>
              <a:t>Small-study effect</a:t>
            </a:r>
          </a:p>
          <a:p>
            <a:r>
              <a:rPr lang="en-US" sz="3200" dirty="0"/>
              <a:t>Data analysis heterogeneity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22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5EC105-528E-4B29-A490-47937A5CA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A0D97AF-688B-40CD-A425-C309EA41D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5447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b="1" u="sng" dirty="0"/>
              <a:t>PICO</a:t>
            </a:r>
          </a:p>
          <a:p>
            <a:r>
              <a:rPr lang="en-US" dirty="0"/>
              <a:t>Population/Problem/Patient</a:t>
            </a:r>
          </a:p>
          <a:p>
            <a:r>
              <a:rPr lang="en-US" dirty="0"/>
              <a:t>Intervention</a:t>
            </a:r>
          </a:p>
          <a:p>
            <a:r>
              <a:rPr lang="en-US" dirty="0"/>
              <a:t>Comparison</a:t>
            </a:r>
          </a:p>
          <a:p>
            <a:r>
              <a:rPr lang="en-US" dirty="0"/>
              <a:t>Outcome</a:t>
            </a:r>
          </a:p>
          <a:p>
            <a:r>
              <a:rPr lang="en-US" dirty="0"/>
              <a:t>Time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98757E19-68AF-471C-BAC2-7E04A28DAB68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5854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u="sng" dirty="0"/>
              <a:t>Meta-analysis</a:t>
            </a:r>
          </a:p>
          <a:p>
            <a:r>
              <a:rPr lang="en-US" dirty="0"/>
              <a:t>Selection</a:t>
            </a:r>
          </a:p>
          <a:p>
            <a:r>
              <a:rPr lang="en-US" dirty="0"/>
              <a:t>Quality</a:t>
            </a:r>
          </a:p>
          <a:p>
            <a:r>
              <a:rPr lang="en-US" dirty="0"/>
              <a:t>Bias</a:t>
            </a:r>
          </a:p>
          <a:p>
            <a:pPr lvl="1"/>
            <a:r>
              <a:rPr lang="en-US" dirty="0"/>
              <a:t>Selection</a:t>
            </a:r>
          </a:p>
          <a:p>
            <a:pPr lvl="1"/>
            <a:r>
              <a:rPr lang="en-US" dirty="0"/>
              <a:t>Publication</a:t>
            </a:r>
          </a:p>
          <a:p>
            <a:r>
              <a:rPr lang="en-US" dirty="0"/>
              <a:t>Small-study effect</a:t>
            </a:r>
          </a:p>
          <a:p>
            <a:r>
              <a:rPr lang="en-US" dirty="0"/>
              <a:t>Data analysis heterogeneity</a:t>
            </a:r>
          </a:p>
          <a:p>
            <a:endParaRPr lang="en-US" dirty="0"/>
          </a:p>
        </p:txBody>
      </p:sp>
      <p:pic>
        <p:nvPicPr>
          <p:cNvPr id="6" name="Picture 5" descr="A picture containing cross&#10;&#10;Description generated with high confidence">
            <a:extLst>
              <a:ext uri="{FF2B5EF4-FFF2-40B4-BE49-F238E27FC236}">
                <a16:creationId xmlns:a16="http://schemas.microsoft.com/office/drawing/2014/main" xmlns="" id="{789B194C-4817-49C0-8BEA-ABF5B8F6E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214" y="1690688"/>
            <a:ext cx="602092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14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oy, outdoor&#10;&#10;Description generated with high confidence">
            <a:extLst>
              <a:ext uri="{FF2B5EF4-FFF2-40B4-BE49-F238E27FC236}">
                <a16:creationId xmlns:a16="http://schemas.microsoft.com/office/drawing/2014/main" xmlns="" id="{06146323-A09C-401B-9EDC-13F1819F0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9653" cy="7124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727DE0-4049-4C69-83B5-A7C730B1F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847" y="21510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b="1" dirty="0"/>
              <a:t>Moving Forward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D649F8AB-4F91-4CE5-BEE6-71E1CC856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695" y="1540668"/>
            <a:ext cx="4494305" cy="5317331"/>
          </a:xfrm>
        </p:spPr>
        <p:txBody>
          <a:bodyPr/>
          <a:lstStyle/>
          <a:p>
            <a:r>
              <a:rPr lang="en-US" dirty="0"/>
              <a:t>Did this add to our understanding?</a:t>
            </a:r>
          </a:p>
          <a:p>
            <a:r>
              <a:rPr lang="en-US" dirty="0"/>
              <a:t>What can we learn from this?</a:t>
            </a:r>
          </a:p>
          <a:p>
            <a:r>
              <a:rPr lang="en-US" dirty="0"/>
              <a:t>Will this change what we do?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E387F5B8-948A-46AC-908C-55B46CA0FFF9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5854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7977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sz="3700">
                <a:solidFill>
                  <a:schemeClr val="accent1"/>
                </a:solidFill>
              </a:rPr>
              <a:t>10 Commandments For Effective CDS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514350" indent="-514350">
              <a:buAutoNum type="arabicPeriod"/>
            </a:pPr>
            <a:r>
              <a:rPr lang="en-US" sz="2000"/>
              <a:t>Speed is everything </a:t>
            </a:r>
          </a:p>
          <a:p>
            <a:pPr marL="514350" indent="-514350">
              <a:buAutoNum type="arabicPeriod"/>
            </a:pPr>
            <a:r>
              <a:rPr lang="en-US" sz="2000"/>
              <a:t>Deliver information when needed </a:t>
            </a:r>
          </a:p>
          <a:p>
            <a:pPr marL="514350" indent="-514350">
              <a:buAutoNum type="arabicPeriod"/>
            </a:pPr>
            <a:r>
              <a:rPr lang="en-US" sz="2000"/>
              <a:t>Fit into user’s workflow </a:t>
            </a:r>
          </a:p>
          <a:p>
            <a:pPr marL="514350" indent="-514350">
              <a:buAutoNum type="arabicPeriod"/>
            </a:pPr>
            <a:r>
              <a:rPr lang="en-US" sz="2000"/>
              <a:t>Improve usability </a:t>
            </a:r>
          </a:p>
          <a:p>
            <a:pPr marL="514350" indent="-514350">
              <a:buAutoNum type="arabicPeriod"/>
            </a:pPr>
            <a:r>
              <a:rPr lang="en-US" sz="2000"/>
              <a:t>Offer alternatives rather than stopping an action </a:t>
            </a:r>
          </a:p>
          <a:p>
            <a:pPr marL="514350" indent="-514350">
              <a:buAutoNum type="arabicPeriod"/>
            </a:pPr>
            <a:r>
              <a:rPr lang="en-US" sz="2000"/>
              <a:t>Changing defaults such as dose, route, or frequency can change behavior </a:t>
            </a:r>
          </a:p>
          <a:p>
            <a:pPr marL="514350" indent="-514350">
              <a:buAutoNum type="arabicPeriod"/>
            </a:pPr>
            <a:r>
              <a:rPr lang="en-US" sz="2000"/>
              <a:t>Fit guidelines to one page </a:t>
            </a:r>
          </a:p>
          <a:p>
            <a:pPr marL="514350" indent="-514350">
              <a:buAutoNum type="arabicPeriod"/>
            </a:pPr>
            <a:r>
              <a:rPr lang="en-US" sz="2000"/>
              <a:t>Request additional info carefully, less asked, better results </a:t>
            </a:r>
          </a:p>
          <a:p>
            <a:pPr marL="514350" indent="-514350">
              <a:buAutoNum type="arabicPeriod"/>
            </a:pPr>
            <a:r>
              <a:rPr lang="en-US" sz="2000"/>
              <a:t>Monitor impact – if some reminders never followed, eliminate </a:t>
            </a:r>
          </a:p>
          <a:p>
            <a:pPr marL="514350" indent="-514350">
              <a:buAutoNum type="arabicPeriod"/>
            </a:pPr>
            <a:r>
              <a:rPr lang="en-US" sz="2000"/>
              <a:t> Maintain knowledge base – update as needed </a:t>
            </a:r>
          </a:p>
        </p:txBody>
      </p:sp>
      <p:pic>
        <p:nvPicPr>
          <p:cNvPr id="6" name="Picture 5" descr="A picture containing rock, outdoor&#10;&#10;Description generated with high confidence">
            <a:extLst>
              <a:ext uri="{FF2B5EF4-FFF2-40B4-BE49-F238E27FC236}">
                <a16:creationId xmlns:a16="http://schemas.microsoft.com/office/drawing/2014/main" xmlns="" id="{1E49C54F-FD49-4253-877E-38D5DF196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89" y="309588"/>
            <a:ext cx="11543622" cy="623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15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5 RIGHTS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09C19238-8108-45DF-B228-DDA1969FE7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613459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580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42285737-90EE-47DC-AC80-8AE156B119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B57BDC17-F1B3-455F-BBF1-680AA1F25C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xmlns="" id="{64E2FA9A-FEF7-4501-B0EB-5E45EDD217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xmlns="" id="{BC38192B-B4CB-47D4-A3B1-10010247F1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xmlns="" id="{96330E33-E171-4B0F-82B5-AF7230399B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xmlns="" id="{332B1723-69BF-42D7-B757-0FA059E152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xmlns="" id="{F115D62D-1E96-48D1-A78D-D370A0BFB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xmlns="" id="{91C2876A-169D-4822-A766-C00578C88B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Improving alerts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90C66146-E709-4A79-8CB5-4E8BDB3524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9467295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231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B30C44-0F19-4C9E-BE2D-BC730083A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2333625"/>
            <a:ext cx="38354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5" name="Content Placeholder 4" descr="A person wearing a costume&#10;&#10;Description generated with high confidence">
            <a:extLst>
              <a:ext uri="{FF2B5EF4-FFF2-40B4-BE49-F238E27FC236}">
                <a16:creationId xmlns:a16="http://schemas.microsoft.com/office/drawing/2014/main" xmlns="" id="{9146211D-CC63-43C5-B61F-22CE85F04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694" y="0"/>
            <a:ext cx="6650388" cy="6858000"/>
          </a:xfrm>
        </p:spPr>
      </p:pic>
    </p:spTree>
    <p:extLst>
      <p:ext uri="{BB962C8B-B14F-4D97-AF65-F5344CB8AC3E}">
        <p14:creationId xmlns:p14="http://schemas.microsoft.com/office/powerpoint/2010/main" val="346431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/>
              <a:t>Study Background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2010709"/>
            <a:ext cx="10515600" cy="2511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/>
              <a:t>Clinical decision support (CDS) hard-stop alert are increasingly common but can be problematic</a:t>
            </a:r>
          </a:p>
        </p:txBody>
      </p:sp>
    </p:spTree>
    <p:extLst>
      <p:ext uri="{BB962C8B-B14F-4D97-AF65-F5344CB8AC3E}">
        <p14:creationId xmlns:p14="http://schemas.microsoft.com/office/powerpoint/2010/main" val="386309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46C2E80F-49A6-4372-B103-219D417A5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905123EB-98DC-4D4A-87BB-25C81A4BF7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493917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BDCFABA-12EF-4C6B-B55E-1A63310A200E}"/>
              </a:ext>
            </a:extLst>
          </p:cNvPr>
          <p:cNvSpPr/>
          <p:nvPr/>
        </p:nvSpPr>
        <p:spPr>
          <a:xfrm>
            <a:off x="10790994" y="6356350"/>
            <a:ext cx="795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HIMSS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3D791C2-0E99-4DA4-A8FE-58107B9E3B1F}"/>
              </a:ext>
            </a:extLst>
          </p:cNvPr>
          <p:cNvSpPr/>
          <p:nvPr/>
        </p:nvSpPr>
        <p:spPr>
          <a:xfrm>
            <a:off x="2021219" y="-12023"/>
            <a:ext cx="795411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31DE8B0-3727-403C-B2F5-679150881E31}"/>
              </a:ext>
            </a:extLst>
          </p:cNvPr>
          <p:cNvSpPr/>
          <p:nvPr/>
        </p:nvSpPr>
        <p:spPr>
          <a:xfrm>
            <a:off x="4152900" y="0"/>
            <a:ext cx="795411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8DB81B6-46D3-4588-8A54-7A33CDCBE044}"/>
              </a:ext>
            </a:extLst>
          </p:cNvPr>
          <p:cNvSpPr/>
          <p:nvPr/>
        </p:nvSpPr>
        <p:spPr>
          <a:xfrm>
            <a:off x="-121849" y="0"/>
            <a:ext cx="795411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xmlns="" id="{66D85DF2-2CBB-43A0-A810-918D90A8B1EB}"/>
              </a:ext>
            </a:extLst>
          </p:cNvPr>
          <p:cNvSpPr/>
          <p:nvPr/>
        </p:nvSpPr>
        <p:spPr>
          <a:xfrm>
            <a:off x="761429" y="1968500"/>
            <a:ext cx="3289871" cy="2921000"/>
          </a:xfrm>
          <a:prstGeom prst="flowChartConnector">
            <a:avLst/>
          </a:prstGeom>
          <a:solidFill>
            <a:schemeClr val="tx1"/>
          </a:solidFill>
          <a:ln w="31750" cmpd="dbl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2EA542-F86A-456A-BDA1-46855C3EA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Types of CDS</a:t>
            </a:r>
          </a:p>
        </p:txBody>
      </p:sp>
    </p:spTree>
    <p:extLst>
      <p:ext uri="{BB962C8B-B14F-4D97-AF65-F5344CB8AC3E}">
        <p14:creationId xmlns:p14="http://schemas.microsoft.com/office/powerpoint/2010/main" val="162282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4">
            <a:extLst>
              <a:ext uri="{FF2B5EF4-FFF2-40B4-BE49-F238E27FC236}">
                <a16:creationId xmlns:a16="http://schemas.microsoft.com/office/drawing/2014/main" xmlns="" id="{46C2E80F-49A6-4372-B103-219D417A5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029" y="1012004"/>
            <a:ext cx="3543871" cy="4795408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Why CDS alerts?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C571463-DA7D-464E-BC7B-A5909C76F52D}"/>
              </a:ext>
            </a:extLst>
          </p:cNvPr>
          <p:cNvSpPr/>
          <p:nvPr/>
        </p:nvSpPr>
        <p:spPr>
          <a:xfrm>
            <a:off x="10402375" y="6299506"/>
            <a:ext cx="1348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/>
              <a:t>McCoy 2014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1F65B1F6-9D95-4147-8E0C-1A554C5A62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285573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995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3123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CDS Alert Types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86078" y="1844723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Passive –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directs the user toward the most appropriate practices unobtrusively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conditional order sets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limited selections (</a:t>
            </a:r>
            <a:r>
              <a:rPr lang="en-US" dirty="0" err="1">
                <a:solidFill>
                  <a:schemeClr val="bg1"/>
                </a:solidFill>
              </a:rPr>
              <a:t>ie</a:t>
            </a:r>
            <a:r>
              <a:rPr lang="en-US" dirty="0">
                <a:solidFill>
                  <a:schemeClr val="bg1"/>
                </a:solidFill>
              </a:rPr>
              <a:t>: drop-down lists, check boxes)</a:t>
            </a:r>
          </a:p>
          <a:p>
            <a:r>
              <a:rPr lang="en-US" dirty="0">
                <a:solidFill>
                  <a:schemeClr val="bg1"/>
                </a:solidFill>
              </a:rPr>
              <a:t>Active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Noninterruptive</a:t>
            </a:r>
            <a:endParaRPr lang="en-US" dirty="0">
              <a:solidFill>
                <a:schemeClr val="bg1"/>
              </a:solidFill>
            </a:endParaRPr>
          </a:p>
          <a:p>
            <a:pPr lvl="2"/>
            <a:r>
              <a:rPr lang="en-US" dirty="0">
                <a:solidFill>
                  <a:schemeClr val="bg1"/>
                </a:solidFill>
              </a:rPr>
              <a:t>new patient information is posted to work queue/lists or forms 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resolution at a time convenient to the clinician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Lab values, allergy information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Interruptive – require direct user interaction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Soft Stop – user is able to override the action 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Hard Stop – user is not able to override the action (although may still accomplish task with third party)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8366" y="1508686"/>
            <a:ext cx="10515600" cy="2511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8366" y="6351842"/>
            <a:ext cx="11099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ASHP Section of Pharmacy Informatics and Technology Section Advisory Group on Clinical Information Systems, 2015</a:t>
            </a:r>
          </a:p>
        </p:txBody>
      </p:sp>
      <p:pic>
        <p:nvPicPr>
          <p:cNvPr id="7" name="Picture 6" descr="A close up of a sign&#10;&#10;Description generated with very high confidence">
            <a:extLst>
              <a:ext uri="{FF2B5EF4-FFF2-40B4-BE49-F238E27FC236}">
                <a16:creationId xmlns:a16="http://schemas.microsoft.com/office/drawing/2014/main" xmlns="" id="{2FB36131-A7DE-477C-BD2B-552469678B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197" y="692173"/>
            <a:ext cx="1905880" cy="16330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44A8338-D975-4CF9-BCB4-18985CFE803F}"/>
              </a:ext>
            </a:extLst>
          </p:cNvPr>
          <p:cNvSpPr/>
          <p:nvPr/>
        </p:nvSpPr>
        <p:spPr>
          <a:xfrm>
            <a:off x="2186078" y="1407459"/>
            <a:ext cx="7747015" cy="2570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close up of a sign&#10;&#10;Description generated with very high confidence">
            <a:extLst>
              <a:ext uri="{FF2B5EF4-FFF2-40B4-BE49-F238E27FC236}">
                <a16:creationId xmlns:a16="http://schemas.microsoft.com/office/drawing/2014/main" xmlns="" id="{AF6079F6-3382-49FE-B518-ED54C55618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36" y="700962"/>
            <a:ext cx="1905880" cy="163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37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83F99177-3084-4F71-A2EA-65139DE30954}"/>
              </a:ext>
            </a:extLst>
          </p:cNvPr>
          <p:cNvSpPr/>
          <p:nvPr/>
        </p:nvSpPr>
        <p:spPr>
          <a:xfrm>
            <a:off x="1426128" y="1392572"/>
            <a:ext cx="8464492" cy="469956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754" y="103077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Unintended Consequences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9" y="1320298"/>
            <a:ext cx="6116274" cy="3851605"/>
          </a:xfr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elimination or shifting of human roles (check reduction)</a:t>
            </a:r>
          </a:p>
          <a:p>
            <a:r>
              <a:rPr lang="en-US" dirty="0"/>
              <a:t>difficulty in keeping content current</a:t>
            </a:r>
          </a:p>
          <a:p>
            <a:r>
              <a:rPr lang="en-US" dirty="0"/>
              <a:t>inappropriate content (errors)</a:t>
            </a:r>
          </a:p>
          <a:p>
            <a:r>
              <a:rPr lang="en-US" dirty="0"/>
              <a:t>rigidity of the system</a:t>
            </a:r>
          </a:p>
          <a:p>
            <a:r>
              <a:rPr lang="en-US" dirty="0"/>
              <a:t>potential for errors</a:t>
            </a:r>
          </a:p>
          <a:p>
            <a:r>
              <a:rPr lang="en-US" dirty="0"/>
              <a:t>Over-reliance on technology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26459" y="4669685"/>
            <a:ext cx="3538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(AMIA 2007 Symposium, Ash, 2007)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2E198E43-5697-4A33-8E91-FA2C9512DC25}"/>
              </a:ext>
            </a:extLst>
          </p:cNvPr>
          <p:cNvSpPr txBox="1">
            <a:spLocks/>
          </p:cNvSpPr>
          <p:nvPr/>
        </p:nvSpPr>
        <p:spPr>
          <a:xfrm>
            <a:off x="5462468" y="2738163"/>
            <a:ext cx="5821886" cy="34575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Workflow and communication changes that adversely effect care</a:t>
            </a:r>
          </a:p>
          <a:p>
            <a:r>
              <a:rPr lang="en-US" dirty="0"/>
              <a:t>New errors</a:t>
            </a:r>
          </a:p>
          <a:p>
            <a:r>
              <a:rPr lang="en-US" dirty="0"/>
              <a:t>Workarounds </a:t>
            </a:r>
          </a:p>
          <a:p>
            <a:r>
              <a:rPr lang="en-US" dirty="0"/>
              <a:t>Delays in patient care</a:t>
            </a:r>
          </a:p>
          <a:p>
            <a:r>
              <a:rPr lang="en-US" dirty="0"/>
              <a:t>Alert fatigue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DAB2723-716D-408E-AD85-AFA05AD24916}"/>
              </a:ext>
            </a:extLst>
          </p:cNvPr>
          <p:cNvSpPr/>
          <p:nvPr/>
        </p:nvSpPr>
        <p:spPr>
          <a:xfrm>
            <a:off x="5736935" y="5722809"/>
            <a:ext cx="4031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(AHRQ Publication No. 11-0105-EF, 2011)</a:t>
            </a:r>
          </a:p>
        </p:txBody>
      </p:sp>
      <p:sp>
        <p:nvSpPr>
          <p:cNvPr id="8" name="Arrow: Curved Down 7">
            <a:extLst>
              <a:ext uri="{FF2B5EF4-FFF2-40B4-BE49-F238E27FC236}">
                <a16:creationId xmlns:a16="http://schemas.microsoft.com/office/drawing/2014/main" xmlns="" id="{82A6ED73-C418-4D02-B68B-9AA55EED63E8}"/>
              </a:ext>
            </a:extLst>
          </p:cNvPr>
          <p:cNvSpPr/>
          <p:nvPr/>
        </p:nvSpPr>
        <p:spPr>
          <a:xfrm rot="1211803">
            <a:off x="6986819" y="1330744"/>
            <a:ext cx="2726625" cy="1075278"/>
          </a:xfrm>
          <a:prstGeom prst="curvedDownArrow">
            <a:avLst>
              <a:gd name="adj1" fmla="val 25000"/>
              <a:gd name="adj2" fmla="val 102034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60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E95D989-81FA-4BAD-9AD5-E46CEDA91B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2BCDEE6F-6436-46A9-A7C7-D91FCD25A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811161"/>
            <a:ext cx="4089400" cy="54033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QUESTION:</a:t>
            </a:r>
            <a:b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Clinical decision support (CDS) hard-stop alert are increasingly common but can be problematic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156189E5-8A3E-4CFD-B71B-CCD0F8495E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xmlns="" id="{FAD7256D-12AA-43E0-8733-0D5B653466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4410942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265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1393</Words>
  <Application>Microsoft Office PowerPoint</Application>
  <PresentationFormat>Widescreen</PresentationFormat>
  <Paragraphs>258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Efficacy and unintended consequences of hard-stop alerts in electronic health record systems: a systematic review</vt:lpstr>
      <vt:lpstr>Overview</vt:lpstr>
      <vt:lpstr>Evaluation</vt:lpstr>
      <vt:lpstr>Study Background</vt:lpstr>
      <vt:lpstr>Types of CDS</vt:lpstr>
      <vt:lpstr>Why CDS alerts?</vt:lpstr>
      <vt:lpstr>CDS Alert Types</vt:lpstr>
      <vt:lpstr>Unintended Consequences</vt:lpstr>
      <vt:lpstr>QUESTION: Clinical decision support (CDS) hard-stop alert are increasingly common but can be problematic</vt:lpstr>
      <vt:lpstr>Background</vt:lpstr>
      <vt:lpstr>Methods</vt:lpstr>
      <vt:lpstr>Study Selection</vt:lpstr>
      <vt:lpstr>Data analysis</vt:lpstr>
      <vt:lpstr>Study Types</vt:lpstr>
      <vt:lpstr>Care Areas</vt:lpstr>
      <vt:lpstr>Medical Conditions</vt:lpstr>
      <vt:lpstr>Study Quality</vt:lpstr>
      <vt:lpstr>PowerPoint Presentation</vt:lpstr>
      <vt:lpstr>Outcomes</vt:lpstr>
      <vt:lpstr>Adverse Events and Unintended Consequences</vt:lpstr>
      <vt:lpstr>Soft vs Hard Stops</vt:lpstr>
      <vt:lpstr>User Experience (10 studies)</vt:lpstr>
      <vt:lpstr>To what extent are hard-stop CDS alerts in EHRs effective in improving patient health and healthcare delivery outcomes?</vt:lpstr>
      <vt:lpstr>What are the adverse effects and unintended consequences of hard-stop electronic alerts?</vt:lpstr>
      <vt:lpstr>How do hard-stop alerts compare to soft-stop alerts in efficacy and unintended consequences?</vt:lpstr>
      <vt:lpstr>Implications for practice</vt:lpstr>
      <vt:lpstr>Research Implications</vt:lpstr>
      <vt:lpstr>Limitations</vt:lpstr>
      <vt:lpstr>Review</vt:lpstr>
      <vt:lpstr>Moving Forward</vt:lpstr>
      <vt:lpstr>10 Commandments For Effective CDS </vt:lpstr>
      <vt:lpstr>5 RIGHTS</vt:lpstr>
      <vt:lpstr>Improving alerts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Efficacy and unintended consequences of hard-stop alerts in electronic health record systems: a systematic review</dc:title>
  <dc:creator>William Toth</dc:creator>
  <cp:lastModifiedBy>TOTH.WILLIAM.R.MIL.1240479644</cp:lastModifiedBy>
  <cp:revision>3</cp:revision>
  <dcterms:created xsi:type="dcterms:W3CDTF">2018-10-27T14:27:22Z</dcterms:created>
  <dcterms:modified xsi:type="dcterms:W3CDTF">2018-10-29T04:00:20Z</dcterms:modified>
</cp:coreProperties>
</file>